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9" r:id="rId3"/>
    <p:sldId id="268" r:id="rId4"/>
    <p:sldId id="259" r:id="rId5"/>
    <p:sldId id="279" r:id="rId6"/>
    <p:sldId id="271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434" autoAdjust="0"/>
  </p:normalViewPr>
  <p:slideViewPr>
    <p:cSldViewPr snapToGrid="0" snapToObjects="1">
      <p:cViewPr varScale="1">
        <p:scale>
          <a:sx n="102" d="100"/>
          <a:sy n="102" d="100"/>
        </p:scale>
        <p:origin x="954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30/10/2025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59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AB1F5-FCCE-7A47-8565-7860B9265C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82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01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4C2ED-0722-3B29-F93F-FC3FB90FE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56DF77-CC6A-E981-E23E-93321B98BD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9230EF-C63C-CE54-75E9-20CA005D6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0BE38-46BA-FAA4-03D3-2640BEA3ED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113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539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C68A4-8C8B-FBE6-C42C-728ED2571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62E39A-2E6B-E205-0FC8-BB082D71E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8F7921-64BC-59B4-58D7-D1294E6420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F7E3C-D433-DE84-42D6-0442954761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8239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244390" y="2340893"/>
            <a:ext cx="97032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Notes from PCC meeting 19:00 October 28</a:t>
            </a:r>
            <a:r>
              <a:rPr lang="en-GB" baseline="30000" dirty="0"/>
              <a:t>th</a:t>
            </a:r>
            <a:r>
              <a:rPr lang="en-GB" dirty="0"/>
              <a:t>, 2025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</a:t>
            </a:r>
            <a:r>
              <a:rPr lang="en-GB" dirty="0"/>
              <a:t>Present: Claire Cameron, Alison Jack, John Miroslaw, John Hodgson, Tom Harrison,  Rik Turton, Kevin Chalmers, Garth Pearson, Roy Richardson</a:t>
            </a:r>
          </a:p>
          <a:p>
            <a:r>
              <a:rPr lang="en-GB" dirty="0"/>
              <a:t>2/ Apologies: None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3/ No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tes of last meeting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Matters arising etc</a:t>
            </a:r>
          </a:p>
          <a:p>
            <a:endParaRPr lang="en-GB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Meeting finished 21:00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415502"/>
              </p:ext>
            </p:extLst>
          </p:nvPr>
        </p:nvGraphicFramePr>
        <p:xfrm>
          <a:off x="401934" y="1200421"/>
          <a:ext cx="10152695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Weekly / Regular Cycling Events 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</a:t>
                      </a:r>
                      <a:r>
                        <a:rPr lang="en-US" sz="1200" baseline="0" dirty="0"/>
                        <a:t> (s)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Meet /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12 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Lucy Husband,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Ruth Isherwood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15mph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Merritt, Bob Souter,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Ewan Gowrie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Tuesday &amp; sometimes a Sunday Gravelly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Pearson</a:t>
                      </a:r>
                      <a:r>
                        <a:rPr lang="en-US" sz="1200" baseline="0" dirty="0"/>
                        <a:t> &amp; others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Tuesday 18.30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Chalmers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Location TT dependent published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each week, Wednesday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Hodgson, Eve Parsons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Glentress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Women’s 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Ruth, Claire, Amy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Every other Tuesday 6:30pm,KMs Car Park, start 13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May,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007577-3276-6499-E7BE-6213811C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4AE424-C9B9-EA3D-AC82-AB16B8F4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416665"/>
              </p:ext>
            </p:extLst>
          </p:nvPr>
        </p:nvGraphicFramePr>
        <p:xfrm>
          <a:off x="850790" y="1123165"/>
          <a:ext cx="10833210" cy="286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5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538">
                <a:tc>
                  <a:txBody>
                    <a:bodyPr/>
                    <a:lstStyle/>
                    <a:p>
                      <a:r>
                        <a:rPr lang="en-US" sz="1200" dirty="0"/>
                        <a:t>Ride and social events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Date / Meet,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903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Social cycle weekend trip away to Aviemore/Braemar/Lake District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On hold, maybe in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Garth, Jo? Self financing at venue where hostel, camping and motor homing or caravaning possible.  Aberfoyle, Loch Morlich?  Claire to contact 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96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Tweed Valley Sportive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20</a:t>
                      </a:r>
                      <a:r>
                        <a:rPr lang="en-GB" sz="1200" baseline="30000" noProof="0" dirty="0"/>
                        <a:t>th</a:t>
                      </a:r>
                      <a:r>
                        <a:rPr lang="en-GB" sz="1200" noProof="0" dirty="0"/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Chris Gilfillan &amp; volunteers; 42 entries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504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Summer social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event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r>
                        <a:rPr lang="en-GB" sz="1200" kern="1200" baseline="300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Park Hotel, about 20 members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Runner V Bike with Moorfoot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Runners (or relay race)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?TBC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Kenny Davidson, 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421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Hill Climb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27</a:t>
                      </a:r>
                      <a:r>
                        <a:rPr lang="en-GB" sz="1200" baseline="30000" noProof="0" dirty="0"/>
                        <a:t>th</a:t>
                      </a:r>
                      <a:r>
                        <a:rPr lang="en-GB" sz="1200" noProof="0" dirty="0"/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Kevin Chalmers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7557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AGM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Committee to discuss committee members for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943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Velodrome Session for adults and 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Nov/Dec</a:t>
                      </a: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.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2520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8C072E-334F-7E25-6952-0A27AB80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E01B1-C5CF-316E-E692-F008472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5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222362"/>
              </p:ext>
            </p:extLst>
          </p:nvPr>
        </p:nvGraphicFramePr>
        <p:xfrm>
          <a:off x="220980" y="941606"/>
          <a:ext cx="10822933" cy="5199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2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5203">
                <a:tc>
                  <a:txBody>
                    <a:bodyPr/>
                    <a:lstStyle/>
                    <a:p>
                      <a:r>
                        <a:rPr lang="en-US" baseline="0" dirty="0"/>
                        <a:t>New Actions 28/10/25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Xmas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Sunday lunchtime at Riders Retreat.  Trophies to be presented.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22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Decided on Wed Nov 19</a:t>
                      </a:r>
                      <a:r>
                        <a:rPr lang="en-GB" sz="1200" baseline="30000" dirty="0"/>
                        <a:t>th</a:t>
                      </a:r>
                      <a:r>
                        <a:rPr lang="en-GB" sz="1200" dirty="0"/>
                        <a:t>.  Includes talks by John Ferry and Ewan Gowrie and friends.  Sean Mitchell may be able to do a talk as well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John, John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351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Funding for additional leaders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Grants available through SBC.  Good to be able to continue with girls from introductory sessions.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522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Organiser needs to be confirmed and date agreed for provisional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791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AGM club subs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Agreed to remain as 2025.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721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person of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Agreed and will be revealed at the AGM!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038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Repair of club “feathers”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Local contact needed to use industrial sewing machine to repair flags and bags.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4559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Declaration of Club 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As part of affiliation to SC they want to know that we have the necessary policies in place.  These are to be circulated to the committee.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9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25 mile TT course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Course covering Peebles, Leadburn, Blyth Bridge and Edston suggested.  Feasability review needed.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Audit of club accounts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Do we need to audit the accounts and what if so, level of accounting qualification is needed?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799730"/>
                  </a:ext>
                </a:extLst>
              </a:tr>
              <a:tr h="283308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26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98731"/>
                  </a:ext>
                </a:extLst>
              </a:tr>
              <a:tr h="280592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226437"/>
                  </a:ext>
                </a:extLst>
              </a:tr>
              <a:tr h="265915"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52348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525602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11675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ACCDF-ACA0-9217-41AA-05CC3EEFB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490F168-BD32-929B-FC2E-7CC03F1F33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AD680E-81A4-DDB7-0F9E-AA9BCFB67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334552"/>
              </p:ext>
            </p:extLst>
          </p:nvPr>
        </p:nvGraphicFramePr>
        <p:xfrm>
          <a:off x="220980" y="941606"/>
          <a:ext cx="10822933" cy="419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2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5203">
                <a:tc>
                  <a:txBody>
                    <a:bodyPr/>
                    <a:lstStyle/>
                    <a:p>
                      <a:r>
                        <a:rPr lang="en-US" dirty="0"/>
                        <a:t>Outstanding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Revised constitution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Revised constitution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circulated, review comments needed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22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Multi use path clearing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Repeat June session in October/November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791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Girls SC Funding for new members: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Intro block X 6 coached MTB skills for young female members in club and one off skills session for women (non members) was an oversubscribed success.  Feedback to SC needed.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721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Roadside repairs workshops.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Expand scope to cover maintenance and roadside repairs.  Suggestions of topics needed.  For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public and members.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Thomas, 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038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dirty="0"/>
                        <a:t>PCC Annual Charity donation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Agreed to donate to Scottish Charity Air Ambulance.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John, Garth, 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9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Hannah Steele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MTB  leader training In progress,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final test booked for 31/10/25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Kevin to discuss at SaddleDrunk if they could do order windows.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799730"/>
                  </a:ext>
                </a:extLst>
              </a:tr>
              <a:tr h="28330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More signage etc. needed.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3*feathers, 4*traffic signs (Police type) to be ordered.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26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Ladies 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Agreed to hold Ladies RR, need to get into provisional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98731"/>
                  </a:ext>
                </a:extLst>
              </a:tr>
              <a:tr h="28059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Use of WLCC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Chris Gilfillan volunteered to be lead coach with Alan Gray supporting.   Propose to do just before our RRs.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226437"/>
                  </a:ext>
                </a:extLst>
              </a:tr>
              <a:tr h="26591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 2025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 to 26/6/25: U18M-29, U18F-3, SnrM-116, SnrF-30 plus approx. 15 more, Total 195 approx.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52348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Deputy Welfare Officer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Deputy Welfare Officer needed,  will need PVG, CWPS and CWPO qualifications.  Identify volunteer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Alison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525602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Trophy for Ladies Road bike TT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Trophy needed for Ladies Road bike TT category (possibly Kathy Gilchrist has spare trophies) 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&amp; 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11675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35225-B7C6-0B1C-6EBF-89E788DD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01F77-A38B-F8EE-5BCE-7B8D7304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41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717339"/>
              </p:ext>
            </p:extLst>
          </p:nvPr>
        </p:nvGraphicFramePr>
        <p:xfrm>
          <a:off x="358219" y="968164"/>
          <a:ext cx="10729581" cy="5537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Outstanding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Explore pulling together the handbook &amp; SC policies into one document.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See how Scottish Cycling JustGo management system helps, contact SC</a:t>
                      </a:r>
                      <a:b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Also get RR documents put onto JustGo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118783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First Aid,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date needed for Feargus Pearson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Garth, Alison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2699"/>
                  </a:ext>
                </a:extLst>
              </a:tr>
              <a:tr h="461752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PCC bank account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account to include Chair and Secretary in addition to Roy Richardson as treasurer. Need to update PayPal mandate as well.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083082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Investigate PCC becoming a SCIO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What does being an SCIO entail and do we want to be one?  Check Fraser Johnston, FNY group, sailing club.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John,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Claire,Garth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731381"/>
                  </a:ext>
                </a:extLst>
              </a:tr>
              <a:tr h="24680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Draft 2025 budget of club finances.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Draft expenditure plan circulated.  Updated year plan circulated.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0217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Saturday gravel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 rides via FB and website;  Hannah Steele.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984144"/>
                  </a:ext>
                </a:extLst>
              </a:tr>
              <a:tr h="27728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First Aid kit.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Check First Aid kit to ensure all of it is in date. T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 be checked for Time Trial.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81499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New Committee Members update on website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Short bio for committee members to be posted on the website.  Need a photo of Claire and bio’s from Roy and Rik.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Claire, Rik, 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02430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Members feedback suggestions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Request for updates to TT with query additional routes for 10 m and 25 m, guidance, and decision on last call for weather cancellation to be earlier. Leaderboard to be set up.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794293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Accreditations for Activity Helpers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Check that accreditation needed for ALL “Activity Helpers” has been done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0937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Gilets for Kids Club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Order for gilets has been collated and placed with SaddleDrunk.  Awaiting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45437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Bottles for 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team and children to get a club branded water bottle at next “Kids Club”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Claire, John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15222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Kids Club rebranding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Rename to “PCC Trail Academy”, on website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8038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05673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24B1EF-A904-A76E-7E5C-A511419F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1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43EB3-9A95-639E-5D27-CCF0F3212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1B4EA5-8466-833E-4985-2C95D2791D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E1B2BA1-04A2-F93F-E4BE-730973AE8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747187"/>
              </p:ext>
            </p:extLst>
          </p:nvPr>
        </p:nvGraphicFramePr>
        <p:xfrm>
          <a:off x="838763" y="1152657"/>
          <a:ext cx="10515037" cy="4457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5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9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000">
                <a:tc>
                  <a:txBody>
                    <a:bodyPr/>
                    <a:lstStyle/>
                    <a:p>
                      <a:r>
                        <a:rPr lang="en-US" baseline="0" dirty="0"/>
                        <a:t>Closed </a:t>
                      </a:r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Parent agreement of Photos at Kids Club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Need to ensure that parents/guardians have given permission for photos taken at Kids Club can be used by the club.  Check that permission also given for all members when joining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9775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on Website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Needs to be added to the website calendar details of Kids Club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48295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Website Members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Website needs to be rejigged so that Kids Club is easier to 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2761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John Hodgson is point of contact for new members to 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23039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Googlegroup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Googlegroup to be set up for Kids Club leaders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53791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Girls for MTB intro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Need to get girls onto the SC funded MTB blocks; contacts for Kingsland, Priorsford and high schools needed.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John, 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13733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“Thank Yous” for Volunteers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Regular “Thank Yous” have been given to some of our volunteers.  Policy agreed that we continue as present.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568559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run start times and locations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website calendar that club runs may start from different locations and different times to those advertised and will be announced via 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74771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AGM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 club only has one ride each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473155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Update “Road Rides” on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Section on website needs updating to reflect current situation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59455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Members feedback suggestions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Request for updates to TT with query additional routes  for 10 m and 25 m, guidance, and decision on last call for weather cancellation to be earlier. Leaderboard to be set up.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4724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C1172F-7446-42C1-55D6-D84EF592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28-10-2025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84C57-C756-7F49-BAF9-E68671C7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99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5088</TotalTime>
  <Words>1420</Words>
  <Application>Microsoft Office PowerPoint</Application>
  <PresentationFormat>Widescreen</PresentationFormat>
  <Paragraphs>223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256</cp:revision>
  <cp:lastPrinted>2024-01-14T17:08:59Z</cp:lastPrinted>
  <dcterms:created xsi:type="dcterms:W3CDTF">2022-12-22T14:12:43Z</dcterms:created>
  <dcterms:modified xsi:type="dcterms:W3CDTF">2025-10-30T10:05:04Z</dcterms:modified>
</cp:coreProperties>
</file>