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0" r:id="rId2"/>
    <p:sldId id="269" r:id="rId3"/>
    <p:sldId id="268" r:id="rId4"/>
    <p:sldId id="259" r:id="rId5"/>
    <p:sldId id="279" r:id="rId6"/>
    <p:sldId id="271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434" autoAdjust="0"/>
  </p:normalViewPr>
  <p:slideViewPr>
    <p:cSldViewPr snapToGrid="0" snapToObjects="1">
      <p:cViewPr varScale="1">
        <p:scale>
          <a:sx n="102" d="100"/>
          <a:sy n="102" d="100"/>
        </p:scale>
        <p:origin x="252" y="3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26/08/2025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59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1AB1F5-FCCE-7A47-8565-7860B9265C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82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010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4C2ED-0722-3B29-F93F-FC3FB90FE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56DF77-CC6A-E981-E23E-93321B98BD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9230EF-C63C-CE54-75E9-20CA005D66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0BE38-46BA-FAA4-03D3-2640BEA3ED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113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539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C68A4-8C8B-FBE6-C42C-728ED2571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62E39A-2E6B-E205-0FC8-BB082D71EB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8F7921-64BC-59B4-58D7-D1294E6420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F7E3C-D433-DE84-42D6-0442954761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406951-E3B2-4CDA-A82F-879ABBF2421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8239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15/01/2025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15/01/2025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244390" y="2340893"/>
            <a:ext cx="97032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Notes from PCC meeting 19:00 August 14</a:t>
            </a:r>
            <a:r>
              <a:rPr lang="en-GB" baseline="30000" dirty="0"/>
              <a:t>th</a:t>
            </a:r>
            <a:r>
              <a:rPr lang="en-GB" dirty="0"/>
              <a:t>, 2025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</a:t>
            </a:r>
            <a:r>
              <a:rPr lang="en-GB" dirty="0"/>
              <a:t>Present: Claire Cameron, Alison Jack, John Miroslaw, John Hodson, Eve Parsons, Sean Mitchell</a:t>
            </a:r>
          </a:p>
          <a:p>
            <a:r>
              <a:rPr lang="en-GB" dirty="0"/>
              <a:t>2/ Apologies: Tom Harrison,  Rik Turton, Kevin Chalmers, Garth Pearson, Roy Richardson</a:t>
            </a: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Review of arrangements for start of Kids Club next week </a:t>
            </a: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4/ No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tes of last meeting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5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 Matters arising etc</a:t>
            </a:r>
          </a:p>
          <a:p>
            <a:endParaRPr lang="en-GB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en-GB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Meeting finished 21:00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445261"/>
              </p:ext>
            </p:extLst>
          </p:nvPr>
        </p:nvGraphicFramePr>
        <p:xfrm>
          <a:off x="401934" y="1200421"/>
          <a:ext cx="10152695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3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21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270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Weekly / Regular Cycling Events 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</a:t>
                      </a:r>
                      <a:r>
                        <a:rPr lang="en-US" sz="1200" baseline="0" dirty="0"/>
                        <a:t> (s)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Meet /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12 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Lucy Husband,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Ruth Isherwood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15mph Group Saturday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Merritt, Bob Souter,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Ewan Gowrie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09.30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Tuesday &amp; sometimes a Sunday Gravelly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Pearson</a:t>
                      </a:r>
                      <a:r>
                        <a:rPr lang="en-US" sz="1200" baseline="0" dirty="0"/>
                        <a:t> &amp; others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Kingsmeadow’s Car Park Tuesday 18.30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Chalmers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Location TT dependent published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each week, Wednesday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Hodson, Eve Parsons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Glentress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Women’s 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Ruth, Claire, Amy &amp;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Every other Tuesday 6:30pm,KMs Car Park, start 13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May,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D007577-3276-6499-E7BE-6213811C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4AE424-C9B9-EA3D-AC82-AB16B8F4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391713"/>
              </p:ext>
            </p:extLst>
          </p:nvPr>
        </p:nvGraphicFramePr>
        <p:xfrm>
          <a:off x="850790" y="1123165"/>
          <a:ext cx="10833210" cy="3229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5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8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9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538">
                <a:tc>
                  <a:txBody>
                    <a:bodyPr/>
                    <a:lstStyle/>
                    <a:p>
                      <a:r>
                        <a:rPr lang="en-US" sz="1200" dirty="0"/>
                        <a:t>Ride and social events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Date / Meet, Remember</a:t>
                      </a:r>
                      <a:r>
                        <a:rPr lang="en-US" sz="1200" baseline="0" dirty="0"/>
                        <a:t> to check social media for updates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Organiser(s)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903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Social cycle weekend trip away to Aviemore/Braemar/Lake District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On hold, maybe in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Garth, Jo? Self financing at venue where hostel, camping and motor homing or caravaning possible.  Aberfoyle, Loch Morlich?  Claire to contact Jo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96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Tweed Valley Sportive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20</a:t>
                      </a:r>
                      <a:r>
                        <a:rPr lang="en-GB" sz="1200" baseline="30000" noProof="0" dirty="0"/>
                        <a:t>th</a:t>
                      </a:r>
                      <a:r>
                        <a:rPr lang="en-GB" sz="1200" noProof="0" dirty="0"/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Chris Gilfillan &amp; volunteers; 42 entries</a:t>
                      </a:r>
                    </a:p>
                    <a:p>
                      <a:r>
                        <a:rPr lang="en-GB" sz="1200" noProof="0" dirty="0"/>
                        <a:t>Claire to consider food at finish, pizza slices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2504"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Summer social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event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r>
                        <a:rPr lang="en-GB" sz="1200" kern="1200" baseline="300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Park Hotel, £100 for room booked, £5.95 b’fast roll + drink, Claire to coordinate advertising and participants.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8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Runner V Bike with Moorfoot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Runners (or relay race)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?TBC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Kenny Davidson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421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Hill Climb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27</a:t>
                      </a:r>
                      <a:r>
                        <a:rPr lang="en-GB" sz="1200" baseline="30000" noProof="0" dirty="0"/>
                        <a:t>th</a:t>
                      </a:r>
                      <a:r>
                        <a:rPr lang="en-GB" sz="1200" noProof="0" dirty="0"/>
                        <a:t>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Kevin Chalmers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7557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AGM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November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Committee to discuss committee members for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9439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Velodrome Session for adults and children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Nov/Dec</a:t>
                      </a: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.</a:t>
                      </a:r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82520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8C072E-334F-7E25-6952-0A27AB80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E01B1-C5CF-316E-E692-F008472BF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5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698520"/>
              </p:ext>
            </p:extLst>
          </p:nvPr>
        </p:nvGraphicFramePr>
        <p:xfrm>
          <a:off x="220980" y="941606"/>
          <a:ext cx="10822933" cy="537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23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8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5203">
                <a:tc>
                  <a:txBody>
                    <a:bodyPr/>
                    <a:lstStyle/>
                    <a:p>
                      <a:r>
                        <a:rPr lang="en-US" baseline="0" dirty="0"/>
                        <a:t>New Actions 14/08/25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Parent agreement of Photos at Kids Club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Need to ensure that parents/guardians have given permission for photos taken at Kids Club can be used by the club.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Check that permission also given for all members when joining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H, Alison</a:t>
                      </a:r>
                      <a:br>
                        <a:rPr lang="en-US" sz="12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22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Gilets for Kids Club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Order for gilets has been collated and needs to be placed with SaddleDrunk.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73515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on Website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Teeds to be added to the website calendar details of Kids Club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522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Website Members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Website needs to be rejigged so that Kids Club is easier to find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791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Kids Club rebranding?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Suggestion of renaming to “PCC Trail Academy”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721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John Hodgson is point of contact for new members to 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038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Googlegroup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Googlegroup to be set up for Kids Club leaders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14559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Accreditations for Activity Helper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Not clear what level of accreditation is need for members who are in “Activity Helper Roles”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9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Bottles for Kids Club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team and children to get a club branded water bottle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???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Girls for MTB intro course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Need to get girls onto the SC funded MTB blocks; contacts for Kingsland, Priorsford and high schools needed.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John, 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799730"/>
                  </a:ext>
                </a:extLst>
              </a:tr>
              <a:tr h="28330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“Thank Yous” for Volunteers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Regular “Thank Yous” have been given to some of our volunteers.  What is our policy on this regarding equity and transparency?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26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run start times and locations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website calendar that club runs may start from different locations and different times to those advertised and will be announced via Facebook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98731"/>
                  </a:ext>
                </a:extLst>
              </a:tr>
              <a:tr h="28059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AGM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 club only has one ride each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226437"/>
                  </a:ext>
                </a:extLst>
              </a:tr>
              <a:tr h="265915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Update “Road Rides” on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Section on website needs updating to reflect current situation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52348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525602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11675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ACCDF-ACA0-9217-41AA-05CC3EEFB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490F168-BD32-929B-FC2E-7CC03F1F33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AD680E-81A4-DDB7-0F9E-AA9BCFB676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666535"/>
              </p:ext>
            </p:extLst>
          </p:nvPr>
        </p:nvGraphicFramePr>
        <p:xfrm>
          <a:off x="220980" y="941606"/>
          <a:ext cx="10822933" cy="4194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1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00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5203">
                <a:tc>
                  <a:txBody>
                    <a:bodyPr/>
                    <a:lstStyle/>
                    <a:p>
                      <a:r>
                        <a:rPr lang="en-US" dirty="0"/>
                        <a:t>Outstanding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Revised constitution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Revised constitution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circulated, review comments needed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222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Multi use path clearing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Proposal to repeat June session again in October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79123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Girls SC Funding for new members: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Funding gained for Intro block X 6 coached MTB skills set up to increase young female members in club, with a one off skills session for women (non members) if successful with funding.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721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Roadside repairs workshop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 sessions proposed but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advertise to public as well as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Thomas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0386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dirty="0"/>
                        <a:t>PCC Annual Charity donation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Agreed to donate to Scottish Charity Air Ambulance, need top arrange “publicity”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&amp; 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99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Hannah Steele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MTB  leader training In progress,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MTB qualification completed?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clothing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aseline="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Kevin to discuss at SaddleDrunk if they could do order windows.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799730"/>
                  </a:ext>
                </a:extLst>
              </a:tr>
              <a:tr h="28330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More signage etc. needed.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Order 2*feathers, 2*stop watches, 4*traffic signs (Police type)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26674"/>
                  </a:ext>
                </a:extLst>
              </a:tr>
              <a:tr h="22098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Ladies 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Agreed to hold Ladies RR same day as Open RR, need to get into provisional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6698731"/>
                  </a:ext>
                </a:extLst>
              </a:tr>
              <a:tr h="28059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Use of WLCC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Chris Gilfillan volunteered to be lead coach with Alan Gray supporting.   Propose to do just before our RRs.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226437"/>
                  </a:ext>
                </a:extLst>
              </a:tr>
              <a:tr h="265915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 2025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Membership to 26/6/25: U18M-29, U18F-3, SnrM-116, SnrF-30 plus approx. 15 more, Total 195 approx.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752348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JustGo management system 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Chase up PVGs for committee members and PVG, CWPS and FA qualifications for helpers, leaders, coaches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Alison</a:t>
                      </a:r>
                      <a:endParaRPr 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525602"/>
                  </a:ext>
                </a:extLst>
              </a:tr>
              <a:tr h="291289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Trophy for Ladies Road bike TT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Trophy needed for Ladies Road bike TT category (possibly Kathy Gilchrist has spare trophies) 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 &amp; 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11675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E35225-B7C6-0B1C-6EBF-89E788DD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01F77-A38B-F8EE-5BCE-7B8D7304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41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934879"/>
              </p:ext>
            </p:extLst>
          </p:nvPr>
        </p:nvGraphicFramePr>
        <p:xfrm>
          <a:off x="358219" y="968164"/>
          <a:ext cx="10729581" cy="3827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8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Outstanding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Explore pulling together the handbook &amp; SC policies into one document.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See how Scottish Cycling JustGo management system helps, contact SC</a:t>
                      </a:r>
                      <a:b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</a:b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Also get RR documents put onto JustGo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118783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First Aid,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date needed for Feargus Pearson</a:t>
                      </a:r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Garth, Alison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322699"/>
                  </a:ext>
                </a:extLst>
              </a:tr>
              <a:tr h="312758"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PCC bank account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account to include Chair and Secretary in addition to Roy Richardson as treasurer. Need to update PayPal mandate as well.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083082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Investigate PCC becoming a SCIO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What  does being a SCIO entail and do we want to be one?  Check FNY group.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731381"/>
                  </a:ext>
                </a:extLst>
              </a:tr>
              <a:tr h="24680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Draft 2025 budget of club finances.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Draft expenditure plan circulated.  Updated year plan circulated.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40217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Saturday gravel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 rides via FB and website;  Hannah Steele.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5984144"/>
                  </a:ext>
                </a:extLst>
              </a:tr>
              <a:tr h="27728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First Aid kit.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Check First Aid kit to ensure all of it is in date. T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 be checked for Time Trial.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81499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New Committee Members update on website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Short bio for committee members to be posted on the website.  Need a photo of Claire and bio’s from Roy and Rik.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Claire, Rik, Roy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024309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Members feedback suggestions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Request for updates to TT with query additional routes  for 10 m and 25 m, guidance, and decision on last call for weather cancellation to be earlier. Leaderboard to be set up.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794293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724B1EF-A904-A76E-7E5C-A511419F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019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43EB3-9A95-639E-5D27-CCF0F3212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31B4EA5-8466-833E-4985-2C95D2791D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E1B2BA1-04A2-F93F-E4BE-730973AE8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495533"/>
              </p:ext>
            </p:extLst>
          </p:nvPr>
        </p:nvGraphicFramePr>
        <p:xfrm>
          <a:off x="838763" y="1152657"/>
          <a:ext cx="10515037" cy="4193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64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000">
                <a:tc>
                  <a:txBody>
                    <a:bodyPr/>
                    <a:lstStyle/>
                    <a:p>
                      <a:r>
                        <a:rPr lang="en-US" baseline="0" dirty="0"/>
                        <a:t>Closed </a:t>
                      </a:r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Alan Gray / Scott Finnie,</a:t>
                      </a:r>
                      <a:r>
                        <a:rPr lang="en-GB" sz="1200" baseline="0" noProof="0" dirty="0">
                          <a:solidFill>
                            <a:schemeClr val="tx1"/>
                          </a:solidFill>
                        </a:rPr>
                        <a:t> Richard Allen. </a:t>
                      </a:r>
                      <a:endParaRPr lang="en-GB" sz="12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9775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Path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Claire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848295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“ShePedals” Scotland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14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Claire, Alison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2761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Life members of PCC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Certificates for Bill and Margaret Brown  need to be 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23039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RR co-organiser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Volunteer needed to replace Alan Gray who is stepping 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537916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TT leader board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Current status of TT leader board to be put on website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413733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TT cancellations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242424"/>
                          </a:solidFill>
                          <a:effectLst/>
                          <a:latin typeface="Aptos" panose="020B0004020202020204" pitchFamily="34" charset="0"/>
                        </a:rPr>
                        <a:t>Cancellation communications to be clarified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Kevin etc.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568559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872821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74771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473155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594558"/>
                  </a:ext>
                </a:extLst>
              </a:tr>
              <a:tr h="312995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34724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C1172F-7446-42C1-55D6-D84EF592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14-08-2025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84C57-C756-7F49-BAF9-E68671C7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99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4823</TotalTime>
  <Words>1299</Words>
  <Application>Microsoft Office PowerPoint</Application>
  <PresentationFormat>Widescreen</PresentationFormat>
  <Paragraphs>216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241</cp:revision>
  <cp:lastPrinted>2024-01-14T17:08:59Z</cp:lastPrinted>
  <dcterms:created xsi:type="dcterms:W3CDTF">2022-12-22T14:12:43Z</dcterms:created>
  <dcterms:modified xsi:type="dcterms:W3CDTF">2025-08-26T19:40:24Z</dcterms:modified>
</cp:coreProperties>
</file>