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0" r:id="rId2"/>
    <p:sldId id="269" r:id="rId3"/>
    <p:sldId id="268" r:id="rId4"/>
    <p:sldId id="259" r:id="rId5"/>
    <p:sldId id="271" r:id="rId6"/>
    <p:sldId id="27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Miroslaw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6434" autoAdjust="0"/>
  </p:normalViewPr>
  <p:slideViewPr>
    <p:cSldViewPr snapToGrid="0" snapToObjects="1">
      <p:cViewPr varScale="1">
        <p:scale>
          <a:sx n="102" d="100"/>
          <a:sy n="102" d="100"/>
        </p:scale>
        <p:origin x="954" y="31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4247F-9062-42CA-B88F-E39143E31DE7}" type="datetimeFigureOut">
              <a:rPr lang="en-GB" smtClean="0"/>
              <a:t>16/05/2025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406951-E3B2-4CDA-A82F-879ABBF242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5824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06951-E3B2-4CDA-A82F-879ABBF24216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0597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1AB1F5-FCCE-7A47-8565-7860B9265C3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82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406951-E3B2-4CDA-A82F-879ABBF24216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9010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06951-E3B2-4CDA-A82F-879ABBF24216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85398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C68A4-8C8B-FBE6-C42C-728ED2571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62E39A-2E6B-E205-0FC8-BB082D71EB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8F7921-64BC-59B4-58D7-D1294E6420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9F7E3C-D433-DE84-42D6-0442954761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06951-E3B2-4CDA-A82F-879ABBF24216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8239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15/01/2025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13-05-2025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827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15/01/2025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13-05-2025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99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15/01/2025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13-05-2025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21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15/01/2025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13-05-2025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694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15/01/2025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13-05-2025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15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15/01/2025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13-05-2025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5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15/01/2025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13-05-2025 PCC Committee meeting notes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75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15/01/2025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13-05-2025 PCC Committee meeting notes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19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15/01/2025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13-05-2025 PCC Committee meeting 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52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15/01/2025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13-05-2025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28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15/01/2025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13-05-2025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88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15/01/2025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13-05-2025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79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6" y="169863"/>
            <a:ext cx="5377495" cy="201656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48289" y="2930487"/>
            <a:ext cx="75465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98E61C8-8462-113A-342F-0F67FF338D7D}"/>
              </a:ext>
            </a:extLst>
          </p:cNvPr>
          <p:cNvSpPr txBox="1"/>
          <p:nvPr/>
        </p:nvSpPr>
        <p:spPr>
          <a:xfrm>
            <a:off x="1244390" y="2340893"/>
            <a:ext cx="97032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Notes from PCC meeting May 13</a:t>
            </a:r>
            <a:r>
              <a:rPr lang="en-GB" baseline="30000" dirty="0"/>
              <a:t>th</a:t>
            </a:r>
            <a:r>
              <a:rPr lang="en-GB" dirty="0"/>
              <a:t>, 2025</a:t>
            </a: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1/ </a:t>
            </a:r>
            <a:r>
              <a:rPr lang="en-GB" dirty="0"/>
              <a:t>Present: Claire Cameron, Alison Jack, Rik Turton, John Miroslaw, Scott Wardlaw</a:t>
            </a:r>
          </a:p>
          <a:p>
            <a:r>
              <a:rPr lang="en-GB" dirty="0"/>
              <a:t>2/ Apologies: Colin Hutchison, Tom Harrison, Kevin Chalmers, Garth Pearson, Roy Richardson</a:t>
            </a: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3/ Minutes of last meeting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4/ Matters arising etc</a:t>
            </a:r>
          </a:p>
          <a:p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Meeting finished 21:00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GB" dirty="0"/>
          </a:p>
          <a:p>
            <a:br>
              <a:rPr lang="en-GB" sz="1800" dirty="0"/>
            </a:br>
            <a:br>
              <a:rPr lang="en-GB" sz="1800" dirty="0"/>
            </a:b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21D3B3-839E-453B-6300-652C3912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13-05-2025 PCC Committee meeting notes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51B56C-4FB9-1055-5591-5C88AC428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189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1217904"/>
              </p:ext>
            </p:extLst>
          </p:nvPr>
        </p:nvGraphicFramePr>
        <p:xfrm>
          <a:off x="401934" y="1200421"/>
          <a:ext cx="10152695" cy="322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3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2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27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Weekly / Regular Cycling Events 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Organiser</a:t>
                      </a:r>
                      <a:r>
                        <a:rPr lang="en-US" sz="1200" baseline="0" dirty="0"/>
                        <a:t> (s)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Meet / Remember</a:t>
                      </a:r>
                      <a:r>
                        <a:rPr lang="en-US" sz="1200" baseline="0" dirty="0"/>
                        <a:t> to check social media for updates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12 mph Group Saturday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Lucy Husband, Simon Allan,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dirty="0"/>
                        <a:t>Ruth Isherwood &amp; others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Kingsmeadow’s car park 09.30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15mph Group Saturday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 Merritt, Bob Souter,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dirty="0"/>
                        <a:t>Ewan Gowrie &amp; Others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Kingsmeadow’s car park 09.30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Tuesday &amp; sometimes a Sunday Gravelly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Garth Pearson</a:t>
                      </a:r>
                      <a:r>
                        <a:rPr lang="en-US" sz="1200" baseline="0" dirty="0"/>
                        <a:t> &amp; others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Kingsmeadow’s Car Park Tuesday 18.30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Summer Time Trial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Kevin Chalmers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Location TT dependent published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each week, Wednesday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Colin Hutchison &amp; Scott Wardlaw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Glentress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Bike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and Blether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Colin Hutchison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Glentress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Women’s Ride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Ruth, Claire, Amy &amp; others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Every other Tuesday 6:30pm,KMs Car Park, start 13</a:t>
                      </a:r>
                      <a:r>
                        <a:rPr lang="en-US" sz="12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May,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D007577-3276-6499-E7BE-6213811CA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13-05-2025 PCC Committee meeting notes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4AE424-C9B9-EA3D-AC82-AB16B8F48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238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0916"/>
              </p:ext>
            </p:extLst>
          </p:nvPr>
        </p:nvGraphicFramePr>
        <p:xfrm>
          <a:off x="850790" y="1123165"/>
          <a:ext cx="10833210" cy="5149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5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99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6538">
                <a:tc>
                  <a:txBody>
                    <a:bodyPr/>
                    <a:lstStyle/>
                    <a:p>
                      <a:r>
                        <a:rPr lang="en-US" sz="1200" dirty="0"/>
                        <a:t>Ride and social events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Date / Meet, Remember</a:t>
                      </a:r>
                      <a:r>
                        <a:rPr lang="en-US" sz="1200" baseline="0" dirty="0"/>
                        <a:t> to check social media for updates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Organiser(s)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7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/>
                        <a:t>First Aid Course.  </a:t>
                      </a:r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To be offered to leaders and other members to fill remaining slots.</a:t>
                      </a:r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Colin &amp; Scott, separate date needed for Feargus Pearson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3898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Tweed-Duro</a:t>
                      </a:r>
                      <a:r>
                        <a:rPr lang="en-GB" sz="1200" baseline="0" noProof="0" dirty="0"/>
                        <a:t> Gravel</a:t>
                      </a:r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2053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Road 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25</a:t>
                      </a:r>
                      <a:r>
                        <a:rPr lang="en-GB" sz="1200" baseline="30000" noProof="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 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Alan Gray / Scott Finnie,</a:t>
                      </a:r>
                      <a:r>
                        <a:rPr lang="en-GB" sz="1200" baseline="0" noProof="0" dirty="0">
                          <a:solidFill>
                            <a:schemeClr val="tx1"/>
                          </a:solidFill>
                        </a:rPr>
                        <a:t> Richard Allen. </a:t>
                      </a:r>
                      <a:endParaRPr lang="en-GB" sz="12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2053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Path Maintenance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lang="en-GB" sz="1200" baseline="30000" noProof="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 June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Claire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7037"/>
                  </a:ext>
                </a:extLst>
              </a:tr>
              <a:tr h="262053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“</a:t>
                      </a:r>
                      <a:r>
                        <a:rPr lang="en-GB" sz="1200" noProof="0" dirty="0" err="1"/>
                        <a:t>ShePedals</a:t>
                      </a:r>
                      <a:r>
                        <a:rPr lang="en-GB" sz="1200" noProof="0" dirty="0"/>
                        <a:t>” Scotland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14</a:t>
                      </a:r>
                      <a:r>
                        <a:rPr lang="en-GB" sz="1200" baseline="30000" noProof="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 June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Claire, Alison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192540"/>
                  </a:ext>
                </a:extLst>
              </a:tr>
              <a:tr h="242422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Bike packing trip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Garth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0903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Social cycle weekend trip away to Aviemore/Braemar/Lake District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/>
                        <a:t>June?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Garth, Jo? Self financing at venue where hostel, camping and </a:t>
                      </a:r>
                      <a:r>
                        <a:rPr lang="en-GB" sz="1200" noProof="0" dirty="0" err="1"/>
                        <a:t>motorhoming</a:t>
                      </a:r>
                      <a:r>
                        <a:rPr lang="en-GB" sz="1200" noProof="0" dirty="0"/>
                        <a:t> or caravaning possible.  Aberfoyle, Loch </a:t>
                      </a:r>
                      <a:r>
                        <a:rPr lang="en-GB" sz="1200" noProof="0" dirty="0" err="1"/>
                        <a:t>Morlich</a:t>
                      </a:r>
                      <a:r>
                        <a:rPr lang="en-GB" sz="1200" noProof="0" dirty="0"/>
                        <a:t>?  Claire to contact Jo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32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noProof="0" dirty="0">
                          <a:solidFill>
                            <a:schemeClr val="tx1"/>
                          </a:solidFill>
                        </a:rPr>
                        <a:t>Tweed Valley Sportive</a:t>
                      </a:r>
                      <a:endParaRPr lang="en-GB" sz="12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20</a:t>
                      </a:r>
                      <a:r>
                        <a:rPr lang="en-GB" sz="1200" baseline="30000" noProof="0" dirty="0"/>
                        <a:t>th</a:t>
                      </a:r>
                      <a:r>
                        <a:rPr lang="en-GB" sz="1200" noProof="0" dirty="0"/>
                        <a:t> 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Chris Gilfillan &amp; volunteers</a:t>
                      </a:r>
                    </a:p>
                    <a:p>
                      <a:r>
                        <a:rPr lang="en-GB" sz="1200" noProof="0" dirty="0"/>
                        <a:t>Claire to consider food at finish:- voucher, pizza?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2504"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Summer social</a:t>
                      </a:r>
                      <a:r>
                        <a:rPr lang="en-GB" sz="1200" baseline="0" noProof="0" dirty="0">
                          <a:solidFill>
                            <a:schemeClr val="tx1"/>
                          </a:solidFill>
                        </a:rPr>
                        <a:t> event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Early 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John to contact Park Hotel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2053"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 100 mile ride, Audax?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? 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Alison, Tom?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98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Runner V Bike with Moorfoot</a:t>
                      </a:r>
                      <a:r>
                        <a:rPr lang="en-GB" sz="1200" baseline="0" noProof="0" dirty="0">
                          <a:solidFill>
                            <a:schemeClr val="tx1"/>
                          </a:solidFill>
                        </a:rPr>
                        <a:t> Runners (or relay race)</a:t>
                      </a:r>
                      <a:endParaRPr lang="en-GB" sz="12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?TBC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Kenny Davidson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8421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Hill Climb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27</a:t>
                      </a:r>
                      <a:r>
                        <a:rPr lang="en-GB" sz="1200" baseline="30000" noProof="0" dirty="0"/>
                        <a:t>th</a:t>
                      </a:r>
                      <a:r>
                        <a:rPr lang="en-GB" sz="1200" noProof="0" dirty="0"/>
                        <a:t> 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Kevin Chalmers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7557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AGM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November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/>
                        <a:t>Committee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943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Velodrome Session for adults and children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Nov/Dec</a:t>
                      </a:r>
                      <a:r>
                        <a:rPr lang="en-GB" sz="1200" b="0" i="0" dirty="0">
                          <a:solidFill>
                            <a:srgbClr val="242424"/>
                          </a:solidFill>
                          <a:effectLst/>
                          <a:latin typeface="Aptos" panose="020B0004020202020204" pitchFamily="34" charset="0"/>
                        </a:rPr>
                        <a:t>.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82520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58C072E-334F-7E25-6952-0A27AB806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13-05-2025 PCC Committee meeting notes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8E01B1-C5CF-316E-E692-F008472BF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852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769825"/>
              </p:ext>
            </p:extLst>
          </p:nvPr>
        </p:nvGraphicFramePr>
        <p:xfrm>
          <a:off x="220980" y="960997"/>
          <a:ext cx="11327817" cy="4501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884">
                  <a:extLst>
                    <a:ext uri="{9D8B030D-6E8A-4147-A177-3AD203B41FA5}">
                      <a16:colId xmlns:a16="http://schemas.microsoft.com/office/drawing/2014/main" val="3790771069"/>
                    </a:ext>
                  </a:extLst>
                </a:gridCol>
                <a:gridCol w="23348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829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New Actions13/05/25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PCC Annual Charity donation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Agreed to donate to Scottish Air Ambulance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99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Hannah Steele</a:t>
                      </a:r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MTB  leader training In progress,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MTB qualification funding from the committee, to be arranged June/July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Claire</a:t>
                      </a:r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Club clothing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Need to manage both suppliers.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 Need to make sure that we have consistent design between suppliers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, changes to be discussed at committee.  Kevin to discuss at SaddleDrunk if they could do order windows.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Kevin</a:t>
                      </a: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799730"/>
                  </a:ext>
                </a:extLst>
              </a:tr>
              <a:tr h="319925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Life members of PCC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Certificates for Bill and Margaret Brown  need to be sent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235367"/>
                  </a:ext>
                </a:extLst>
              </a:tr>
              <a:tr h="35483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More “feathers” needed.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Order 2 more feathers.  Need to identify supplier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726674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Ladies RR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Consider holding Ladies RR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 to approach Richard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698731"/>
                  </a:ext>
                </a:extLst>
              </a:tr>
              <a:tr h="395293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Use of WLCC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Investigate what we need to do to enable club sessions at the West Linton Cycle circuit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4226437"/>
                  </a:ext>
                </a:extLst>
              </a:tr>
              <a:tr h="395293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Membership 2025 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Email reminder circulated with end May as deadline. Then update FB and googlegroup.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Members to 5/5/25: U18M-29, U18F-3, SnrM-116, SnrF-30.  Total 178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752348"/>
                  </a:ext>
                </a:extLst>
              </a:tr>
              <a:tr h="395293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New Scottish Cycling management system 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Review set up and implementation of this application for the club.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John, Alison, Claire 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525602"/>
                  </a:ext>
                </a:extLst>
              </a:tr>
              <a:tr h="395293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Help ERC promote and improve engagement for Pippa Handley RR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Request from Scottish Cycling to help ERC promote and improve engagement for Pippa Handley RR (currently low in numbers)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3765404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6B61FA-2C48-6437-BC8A-2482DDC3F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13-05-2025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B95FD-1FB1-C42D-F050-A231DD4D5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659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919575"/>
              </p:ext>
            </p:extLst>
          </p:nvPr>
        </p:nvGraphicFramePr>
        <p:xfrm>
          <a:off x="358219" y="968164"/>
          <a:ext cx="11361176" cy="5491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481">
                  <a:extLst>
                    <a:ext uri="{9D8B030D-6E8A-4147-A177-3AD203B41FA5}">
                      <a16:colId xmlns:a16="http://schemas.microsoft.com/office/drawing/2014/main" val="1594945921"/>
                    </a:ext>
                  </a:extLst>
                </a:gridCol>
                <a:gridCol w="28190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789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92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Outstanding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Explore pulling together the handbook &amp; SC policies into one document.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rgbClr val="242424"/>
                          </a:solidFill>
                          <a:effectLst/>
                          <a:latin typeface="Aptos" panose="020B0004020202020204" pitchFamily="34" charset="0"/>
                        </a:rPr>
                        <a:t>See how Scottish Cycling </a:t>
                      </a:r>
                      <a:r>
                        <a:rPr lang="en-GB" sz="1200" b="0" i="0" dirty="0" err="1">
                          <a:solidFill>
                            <a:srgbClr val="242424"/>
                          </a:solidFill>
                          <a:effectLst/>
                          <a:latin typeface="Aptos" panose="020B0004020202020204" pitchFamily="34" charset="0"/>
                        </a:rPr>
                        <a:t>JustGo</a:t>
                      </a:r>
                      <a:r>
                        <a:rPr lang="en-GB" sz="1200" b="0" i="0" dirty="0">
                          <a:solidFill>
                            <a:srgbClr val="242424"/>
                          </a:solidFill>
                          <a:effectLst/>
                          <a:latin typeface="Aptos" panose="020B0004020202020204" pitchFamily="34" charset="0"/>
                        </a:rPr>
                        <a:t> management system helps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5118783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Contents of club’s container to be </a:t>
                      </a:r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rationalised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Container Inventory list circulated. Andrew and Garth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 will review contents in warmer/drier weather with a view to reducing stuff.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John, Garth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322699"/>
                  </a:ext>
                </a:extLst>
              </a:tr>
              <a:tr h="31275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PCC bank account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Update account to include Chair and Secretary in addition to Roy Richardson as treasurer.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Roy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1083082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Investigate PCC becoming a SCIO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What  does being a SCIO entail and do we want to be one?  Information needed</a:t>
                      </a:r>
                    </a:p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UPDATE 15/01/25 to update at next 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Rik, Garth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731381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Sale of stock PCC branded clothing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Publicise on FB and email remaining stock.</a:t>
                      </a:r>
                      <a:endParaRPr lang="en-GB" sz="12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968740"/>
                  </a:ext>
                </a:extLst>
              </a:tr>
              <a:tr h="246804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Draft 2025 budget of club finances.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Draft expenditure plan circulated.  Need to keep as monitor of financial situation during year.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Roy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402179"/>
                  </a:ext>
                </a:extLst>
              </a:tr>
              <a:tr h="170604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Tweed Valley Sportive 20</a:t>
                      </a:r>
                      <a:r>
                        <a:rPr lang="en-US" sz="12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Investigate having food</a:t>
                      </a:r>
                      <a:r>
                        <a:rPr lang="en-GB" sz="1200" noProof="0" dirty="0"/>
                        <a:t> at finish:- voucher, pizza?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578927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Saturday gravel rides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Advertise rides via FB and website</a:t>
                      </a:r>
                    </a:p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Scott to co-ordinate dates of these rides with Hannah Steele.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Scott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984144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British Cycling Membership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We have 7 free memberships, of which 4 are for the Officers of the club and 3 for our most active coaches. Club officers need to phone BC when renewing to confirm their free membership. Need to identify the coaches.  Colin Hutchison to be nominated.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091786"/>
                  </a:ext>
                </a:extLst>
              </a:tr>
              <a:tr h="277284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First Aid kit.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Check First Aid kit to ensure all of it is in date. T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o be checked for Time Trial and kids club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Kevin, Scott, Colin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6814999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dirty="0">
                          <a:solidFill>
                            <a:srgbClr val="242424"/>
                          </a:solidFill>
                          <a:effectLst/>
                          <a:latin typeface="Aptos" panose="020B0004020202020204" pitchFamily="34" charset="0"/>
                        </a:rPr>
                        <a:t>New Committee Members update on website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Agreed to write up a short bio for new Committee members to be posted on </a:t>
                      </a:r>
                      <a:r>
                        <a:rPr lang="en-GB" sz="1200" dirty="0" err="1"/>
                        <a:t>facebook</a:t>
                      </a:r>
                      <a:r>
                        <a:rPr lang="en-GB" sz="1200" dirty="0"/>
                        <a:t> update on the website.  Also need a photo of Kevin.  Copy what is on FB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Rik, Roy, Kevin and Scott, 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8024309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Life members of PCC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Certificates for Bill and Margaret Brown  need to be sent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3009649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Members feedback suggestions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Request for updates to TT with query additional routes  for 10 m and 25 m,, guidance, and decision on last call for weather cancellation to be earlier. Leaderboard to be set up.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Kevin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6794293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5</a:t>
            </a:fld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724B1EF-A904-A76E-7E5C-A511419F3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13-05-2025 PCC Committee meeting notes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019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43EB3-9A95-639E-5D27-CCF0F3212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31B4EA5-8466-833E-4985-2C95D2791D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E1B2BA1-04A2-F93F-E4BE-730973AE8C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608717"/>
              </p:ext>
            </p:extLst>
          </p:nvPr>
        </p:nvGraphicFramePr>
        <p:xfrm>
          <a:off x="838763" y="1152657"/>
          <a:ext cx="10515037" cy="4914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34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829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000">
                <a:tc>
                  <a:txBody>
                    <a:bodyPr/>
                    <a:lstStyle/>
                    <a:p>
                      <a:r>
                        <a:rPr lang="en-US" baseline="0" dirty="0"/>
                        <a:t>Closed </a:t>
                      </a:r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GB" sz="1200" baseline="0" noProof="0" dirty="0"/>
                        <a:t>Table sale of cycling kit / parts  </a:t>
                      </a:r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 22nd March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aseline="0" noProof="0" dirty="0">
                          <a:solidFill>
                            <a:schemeClr val="tx1"/>
                          </a:solidFill>
                        </a:rPr>
                        <a:t>Done.</a:t>
                      </a:r>
                      <a:endParaRPr lang="en-GB" sz="12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497756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Roadside</a:t>
                      </a:r>
                      <a:r>
                        <a:rPr lang="en-GB" sz="1200" baseline="0" noProof="0" dirty="0"/>
                        <a:t> repairs and maintenance session</a:t>
                      </a:r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/>
                        <a:t>22nd April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8482956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Women's Rides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Well</a:t>
                      </a:r>
                      <a:r>
                        <a:rPr lang="en-GB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received,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227616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Approach from SXC on</a:t>
                      </a:r>
                      <a:r>
                        <a:rPr lang="en-GB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British Round at GT next year</a:t>
                      </a:r>
                      <a:endParaRPr lang="en-GB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Event completed. Some PCC members gave support.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230398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Stock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childrens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clothing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This to be given to kids club to distribute free to members.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537916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Saturday Road Ride Basics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Update information on website to make clear that riders should be self sufficient and be on a road bike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413733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GB" sz="1200" b="0" i="0" dirty="0">
                          <a:solidFill>
                            <a:srgbClr val="242424"/>
                          </a:solidFill>
                          <a:effectLst/>
                          <a:latin typeface="Aptos" panose="020B0004020202020204" pitchFamily="34" charset="0"/>
                        </a:rPr>
                        <a:t>Update photos on the website including Kids Club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Photos for kids club permissions query with Scottish cycling on any guidance or restrictions</a:t>
                      </a:r>
                      <a:endParaRPr lang="en-GB" sz="1200" b="0" i="0" dirty="0">
                        <a:solidFill>
                          <a:srgbClr val="242424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1568559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CWPS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Need to monitor status of active leaders etc.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872821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Promoting Club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Promoting club activity such as the Women’s rides, Kids Club, Time trials, </a:t>
                      </a:r>
                      <a:r>
                        <a:rPr lang="en-GB" sz="1200" dirty="0"/>
                        <a:t>frequent update for club activities in “Peebles Life” and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local Social media sites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747718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4 coaches have signed up MTB level 2 course.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Club will fund the course.  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of the ride leaders have now completed their MTB Leader Qualification Level 2. Claire to action a congratulations email and social media post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473155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Borders Trophy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Promote events when fixed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3594558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PCC bottles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500 bottles ordered.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47249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C1172F-7446-42C1-55D6-D84EF592F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13-05-2025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184C57-C756-7F49-BAF9-E68671C74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995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10efe0bd-a030-4bca-809c-b5e6745e499a}" enabled="0" method="" siteId="{10efe0bd-a030-4bca-809c-b5e6745e499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3907</TotalTime>
  <Words>1237</Words>
  <Application>Microsoft Office PowerPoint</Application>
  <PresentationFormat>Widescreen</PresentationFormat>
  <Paragraphs>212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John Miroslaw</cp:lastModifiedBy>
  <cp:revision>217</cp:revision>
  <cp:lastPrinted>2024-01-14T17:08:59Z</cp:lastPrinted>
  <dcterms:created xsi:type="dcterms:W3CDTF">2022-12-22T14:12:43Z</dcterms:created>
  <dcterms:modified xsi:type="dcterms:W3CDTF">2025-05-16T16:29:53Z</dcterms:modified>
</cp:coreProperties>
</file>