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9" r:id="rId3"/>
    <p:sldId id="26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36"/>
    <p:restoredTop sz="96388"/>
  </p:normalViewPr>
  <p:slideViewPr>
    <p:cSldViewPr snapToGrid="0" snapToObjects="1">
      <p:cViewPr varScale="1">
        <p:scale>
          <a:sx n="229" d="100"/>
          <a:sy n="229" d="100"/>
        </p:scale>
        <p:origin x="7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14/01/2024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1AB1F5-FCCE-7A47-8565-7860B9265C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2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98E61C8-8462-113A-342F-0F67FF338D7D}"/>
              </a:ext>
            </a:extLst>
          </p:cNvPr>
          <p:cNvSpPr txBox="1"/>
          <p:nvPr/>
        </p:nvSpPr>
        <p:spPr>
          <a:xfrm>
            <a:off x="1244390" y="2330322"/>
            <a:ext cx="9703220" cy="3538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Notes from PCC meeting 10 January 2024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Present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2/ Apologies (GP)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Review PowerPoint doc and agree actions</a:t>
            </a:r>
          </a:p>
          <a:p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GB" sz="1800" dirty="0"/>
              <a:t>Present: Keith Jardine, Kevin Chalmers, John Miroslaw, Garth Pearson, Andrew Isherwood, Ruth Isherwood, Claire Cameron, Caroline Harvey</a:t>
            </a:r>
          </a:p>
          <a:p>
            <a:r>
              <a:rPr lang="en-GB" sz="1800" dirty="0"/>
              <a:t>Apologies: Amy Ferry, Scott Wardlow, </a:t>
            </a:r>
            <a:br>
              <a:rPr lang="en-GB" sz="1800" dirty="0"/>
            </a:br>
            <a:endParaRPr lang="en-GB" sz="1800" dirty="0">
              <a:effectLst/>
              <a:ea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ea typeface="Times New Roman" panose="02020603050405020304" pitchFamily="18" charset="0"/>
              </a:rPr>
              <a:t>Matters arising: see PowerPoint for actions.</a:t>
            </a:r>
            <a:endParaRPr lang="en-GB" sz="18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149772"/>
              </p:ext>
            </p:extLst>
          </p:nvPr>
        </p:nvGraphicFramePr>
        <p:xfrm>
          <a:off x="395764" y="1200421"/>
          <a:ext cx="10158865" cy="415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9646"/>
                <a:gridCol w="2152185"/>
                <a:gridCol w="442703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Weekly / Regular Cycling Events  2024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Organiser</a:t>
                      </a:r>
                      <a:r>
                        <a:rPr lang="en-US" sz="1200" baseline="0" dirty="0" smtClean="0"/>
                        <a:t> (s)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Meet / Remember</a:t>
                      </a:r>
                      <a:r>
                        <a:rPr lang="en-US" sz="1200" baseline="0" dirty="0" smtClean="0"/>
                        <a:t> to check social media for updates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12 mph Group Saturday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Lucy Husband, Simon Allan,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dirty="0" smtClean="0"/>
                        <a:t>Ruth Isherwood &amp; others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New</a:t>
                      </a:r>
                      <a:r>
                        <a:rPr lang="en-US" sz="1000" baseline="0" dirty="0" smtClean="0"/>
                        <a:t> Departure Point - </a:t>
                      </a:r>
                      <a:r>
                        <a:rPr lang="en-US" sz="1000" dirty="0" err="1" smtClean="0"/>
                        <a:t>Kingsmeadow’s</a:t>
                      </a:r>
                      <a:r>
                        <a:rPr lang="en-US" sz="1000" dirty="0" smtClean="0"/>
                        <a:t> car park 09.30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15mph Group Saturday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Jo Merritt, Bob Souter,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dirty="0" smtClean="0"/>
                        <a:t>Ewan </a:t>
                      </a:r>
                      <a:r>
                        <a:rPr lang="en-US" sz="1000" dirty="0" smtClean="0"/>
                        <a:t>Gowrie &amp; Others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New Departure Point - </a:t>
                      </a:r>
                      <a:r>
                        <a:rPr lang="en-US" sz="1000" dirty="0" err="1" smtClean="0"/>
                        <a:t>Kingsmeadow’s</a:t>
                      </a:r>
                      <a:r>
                        <a:rPr lang="en-US" sz="1000" dirty="0" smtClean="0"/>
                        <a:t> car park </a:t>
                      </a:r>
                      <a:r>
                        <a:rPr lang="en-US" sz="1000" dirty="0" smtClean="0"/>
                        <a:t>09.30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17mph Group Saturday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Stuart Laidlaw / Andrew Isherwood/ Matt Smith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Kingsmeadow’s</a:t>
                      </a:r>
                      <a:r>
                        <a:rPr lang="en-US" sz="1000" dirty="0" smtClean="0"/>
                        <a:t> </a:t>
                      </a:r>
                      <a:r>
                        <a:rPr lang="en-US" sz="1000" dirty="0" smtClean="0"/>
                        <a:t>car Park</a:t>
                      </a:r>
                      <a:r>
                        <a:rPr lang="en-US" sz="1000" baseline="0" dirty="0" smtClean="0"/>
                        <a:t> 09.30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Tuesday &amp; sometimes a Sunday Gravelly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Garth Pearson</a:t>
                      </a:r>
                      <a:r>
                        <a:rPr lang="en-US" sz="1000" baseline="0" dirty="0" smtClean="0"/>
                        <a:t> &amp; others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Kingsmeadow’s</a:t>
                      </a:r>
                      <a:r>
                        <a:rPr lang="en-US" sz="1000" dirty="0" smtClean="0"/>
                        <a:t> </a:t>
                      </a:r>
                      <a:r>
                        <a:rPr lang="en-US" sz="1000" dirty="0" smtClean="0"/>
                        <a:t>Car Park Tuesday 18.30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Summer Time Trial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Kevin Chalmers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Location TT dependent published</a:t>
                      </a:r>
                      <a:r>
                        <a:rPr lang="en-US" sz="1000" baseline="0" dirty="0" smtClean="0"/>
                        <a:t> each week, Wednesday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Kids Club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Colin Hutchison &amp; Scott </a:t>
                      </a:r>
                      <a:r>
                        <a:rPr lang="en-US" sz="1000" dirty="0" err="1" smtClean="0"/>
                        <a:t>Wardlaw</a:t>
                      </a:r>
                      <a:r>
                        <a:rPr lang="en-US" sz="1000" dirty="0" smtClean="0"/>
                        <a:t>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Glentress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Bike</a:t>
                      </a:r>
                      <a:r>
                        <a:rPr lang="en-US" sz="1000" baseline="0" dirty="0" smtClean="0"/>
                        <a:t> and </a:t>
                      </a:r>
                      <a:r>
                        <a:rPr lang="en-US" sz="1000" baseline="0" dirty="0" err="1" smtClean="0"/>
                        <a:t>Blether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Colin Hutchison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Glentress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Winter Zwift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Keith Jardine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Thursdays</a:t>
                      </a:r>
                      <a:r>
                        <a:rPr lang="en-US" sz="1000" baseline="0" dirty="0" smtClean="0"/>
                        <a:t> - check social media</a:t>
                      </a:r>
                      <a:endParaRPr lang="en-US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Gravel </a:t>
                      </a:r>
                      <a:r>
                        <a:rPr lang="en-US" sz="1000" dirty="0" err="1" smtClean="0"/>
                        <a:t>Crit</a:t>
                      </a:r>
                      <a:r>
                        <a:rPr lang="en-US" sz="1000" dirty="0" smtClean="0"/>
                        <a:t> races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Garth Pearson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Location published</a:t>
                      </a:r>
                      <a:r>
                        <a:rPr lang="en-US" sz="1000" baseline="0" dirty="0" smtClean="0"/>
                        <a:t> each week, start late spring</a:t>
                      </a:r>
                      <a:endParaRPr lang="en-US" sz="1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Pilates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Judyta</a:t>
                      </a:r>
                      <a:r>
                        <a:rPr lang="en-US" sz="1000" dirty="0" smtClean="0"/>
                        <a:t>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Drill Hall Thursday 7.15pm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223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18172" y="1326994"/>
          <a:ext cx="10225667" cy="5371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8130"/>
                <a:gridCol w="2756735"/>
                <a:gridCol w="3880802"/>
              </a:tblGrid>
              <a:tr h="57428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Ride and social events 2024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Date / Meet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Remember</a:t>
                      </a:r>
                      <a:r>
                        <a:rPr lang="en-US" sz="1200" baseline="0" dirty="0" smtClean="0"/>
                        <a:t> to check social media for updates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Organiser</a:t>
                      </a:r>
                      <a:r>
                        <a:rPr lang="en-US" sz="1200" dirty="0" smtClean="0"/>
                        <a:t>(s)</a:t>
                      </a:r>
                      <a:endParaRPr lang="en-US" sz="1200" dirty="0"/>
                    </a:p>
                  </a:txBody>
                  <a:tcPr/>
                </a:tc>
              </a:tr>
              <a:tr h="28101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Monthly pub social and occasional pub quiz (quiz will </a:t>
                      </a:r>
                      <a:r>
                        <a:rPr lang="en-US" sz="900" smtClean="0"/>
                        <a:t>be advertised for March)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Park Hotel, last</a:t>
                      </a:r>
                      <a:r>
                        <a:rPr lang="en-US" sz="900" baseline="0" dirty="0" smtClean="0"/>
                        <a:t> Wednesday of the month 7.30pm starting February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Committee</a:t>
                      </a:r>
                      <a:endParaRPr lang="en-US" sz="900" dirty="0"/>
                    </a:p>
                  </a:txBody>
                  <a:tcPr/>
                </a:tc>
              </a:tr>
              <a:tr h="262054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Gravel Meet TBC</a:t>
                      </a:r>
                      <a:r>
                        <a:rPr lang="en-US" sz="900" baseline="0" dirty="0" smtClean="0"/>
                        <a:t> on weather venue tbc closer to time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aseline="0" dirty="0" smtClean="0"/>
                        <a:t>24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or 25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Feb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Garth Pearson</a:t>
                      </a:r>
                      <a:r>
                        <a:rPr lang="en-US" sz="900" baseline="0" dirty="0" smtClean="0"/>
                        <a:t> </a:t>
                      </a:r>
                      <a:endParaRPr lang="en-US" sz="900" dirty="0"/>
                    </a:p>
                  </a:txBody>
                  <a:tcPr/>
                </a:tc>
              </a:tr>
              <a:tr h="262054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First Aid Training 6.15pm to 10pm Drill</a:t>
                      </a:r>
                      <a:r>
                        <a:rPr lang="en-US" sz="900" baseline="0" dirty="0" smtClean="0"/>
                        <a:t> Hall – Free to members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28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Feb 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Ruth Isherwood</a:t>
                      </a:r>
                      <a:endParaRPr lang="en-US" sz="900" dirty="0"/>
                    </a:p>
                  </a:txBody>
                  <a:tcPr/>
                </a:tc>
              </a:tr>
              <a:tr h="262054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Swap shop /</a:t>
                      </a:r>
                      <a:r>
                        <a:rPr lang="en-US" sz="900" baseline="0" dirty="0" smtClean="0"/>
                        <a:t> table sale of cycling kit / parts / general outdoor kit 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 23rd March 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John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baseline="0" dirty="0" err="1" smtClean="0"/>
                        <a:t>Miroslaw</a:t>
                      </a:r>
                      <a:endParaRPr lang="en-US" sz="900" dirty="0"/>
                    </a:p>
                  </a:txBody>
                  <a:tcPr/>
                </a:tc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Concussion talk @ EG Theatre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March / April TBC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Garth Pearson</a:t>
                      </a:r>
                    </a:p>
                  </a:txBody>
                  <a:tcPr/>
                </a:tc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Roadside</a:t>
                      </a:r>
                      <a:r>
                        <a:rPr lang="en-US" sz="900" baseline="0" dirty="0" smtClean="0"/>
                        <a:t> repairs and maintenance session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Mid April,</a:t>
                      </a:r>
                      <a:r>
                        <a:rPr lang="en-US" sz="900" baseline="0" dirty="0" smtClean="0"/>
                        <a:t> drill hall more info to follow</a:t>
                      </a:r>
                      <a:endParaRPr lang="en-US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Ruth</a:t>
                      </a:r>
                      <a:r>
                        <a:rPr lang="en-US" sz="900" baseline="0" dirty="0" smtClean="0"/>
                        <a:t> and Garth</a:t>
                      </a:r>
                      <a:endParaRPr lang="en-US" sz="900" dirty="0" smtClean="0"/>
                    </a:p>
                  </a:txBody>
                  <a:tcPr/>
                </a:tc>
              </a:tr>
              <a:tr h="267630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Tweed-</a:t>
                      </a:r>
                      <a:r>
                        <a:rPr lang="en-US" sz="900" dirty="0" err="1" smtClean="0"/>
                        <a:t>duro</a:t>
                      </a:r>
                      <a:r>
                        <a:rPr lang="en-US" sz="900" baseline="0" dirty="0" smtClean="0"/>
                        <a:t> Gravel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27th April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Garth Pearson &amp; another</a:t>
                      </a:r>
                      <a:endParaRPr lang="en-US" sz="900" dirty="0"/>
                    </a:p>
                  </a:txBody>
                  <a:tcPr/>
                </a:tc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Road Race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4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May TBC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Alan Gray / Scott Finnie</a:t>
                      </a:r>
                      <a:r>
                        <a:rPr lang="en-US" sz="900" baseline="0" dirty="0" smtClean="0"/>
                        <a:t> &amp; another</a:t>
                      </a:r>
                      <a:endParaRPr lang="en-US" sz="900" dirty="0"/>
                    </a:p>
                  </a:txBody>
                  <a:tcPr/>
                </a:tc>
              </a:tr>
              <a:tr h="312234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Bike packing trip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25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26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27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May venue TBC based on interest expressed by members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Garth Pearson</a:t>
                      </a:r>
                      <a:r>
                        <a:rPr lang="en-US" sz="900" baseline="0" dirty="0" smtClean="0"/>
                        <a:t> &amp; another</a:t>
                      </a:r>
                      <a:endParaRPr lang="en-US" sz="900" dirty="0"/>
                    </a:p>
                  </a:txBody>
                  <a:tcPr/>
                </a:tc>
              </a:tr>
              <a:tr h="250903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Club cycling meet</a:t>
                      </a:r>
                      <a:r>
                        <a:rPr lang="en-US" sz="900" baseline="0" dirty="0" smtClean="0"/>
                        <a:t> </a:t>
                      </a:r>
                      <a:r>
                        <a:rPr lang="en-US" sz="900" baseline="0" dirty="0" err="1" smtClean="0"/>
                        <a:t>Aviemore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 smtClean="0"/>
                        <a:t>8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June / 9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June more info</a:t>
                      </a:r>
                      <a:r>
                        <a:rPr lang="en-US" sz="900" baseline="0" dirty="0" smtClean="0"/>
                        <a:t> to follow</a:t>
                      </a:r>
                      <a:endParaRPr lang="en-US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Volunteer</a:t>
                      </a:r>
                      <a:r>
                        <a:rPr lang="en-US" sz="900" baseline="0" dirty="0" smtClean="0"/>
                        <a:t> needed</a:t>
                      </a:r>
                      <a:endParaRPr lang="en-US" sz="900" dirty="0"/>
                    </a:p>
                  </a:txBody>
                  <a:tcPr/>
                </a:tc>
              </a:tr>
              <a:tr h="2732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Tour of </a:t>
                      </a:r>
                      <a:r>
                        <a:rPr lang="en-US" sz="900" dirty="0" err="1" smtClean="0"/>
                        <a:t>Tweeddale</a:t>
                      </a:r>
                      <a:r>
                        <a:rPr lang="en-US" sz="900" dirty="0" smtClean="0"/>
                        <a:t> Sportive</a:t>
                      </a:r>
                    </a:p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25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dirty="0" smtClean="0"/>
                        <a:t> August TBC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Chris Gilfillan &amp; volunteers</a:t>
                      </a:r>
                      <a:endParaRPr lang="en-US" sz="900" dirty="0"/>
                    </a:p>
                  </a:txBody>
                  <a:tcPr/>
                </a:tc>
              </a:tr>
              <a:tr h="256478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Summer social</a:t>
                      </a:r>
                      <a:r>
                        <a:rPr lang="en-US" sz="900" baseline="0" dirty="0" smtClean="0"/>
                        <a:t> event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aseline="0" dirty="0" smtClean="0"/>
                        <a:t>31</a:t>
                      </a:r>
                      <a:r>
                        <a:rPr lang="en-US" sz="900" baseline="30000" dirty="0" smtClean="0"/>
                        <a:t>st</a:t>
                      </a:r>
                      <a:r>
                        <a:rPr lang="en-US" sz="900" baseline="0" dirty="0" smtClean="0"/>
                        <a:t> August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Committee</a:t>
                      </a:r>
                      <a:endParaRPr lang="en-US" sz="900" dirty="0"/>
                    </a:p>
                  </a:txBody>
                  <a:tcPr/>
                </a:tc>
              </a:tr>
              <a:tr h="262053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Club Cycling meet Lake District or Yorkshire</a:t>
                      </a:r>
                      <a:r>
                        <a:rPr lang="en-US" sz="900" baseline="0" dirty="0" smtClean="0"/>
                        <a:t> 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21</a:t>
                      </a:r>
                      <a:r>
                        <a:rPr lang="en-US" sz="900" baseline="30000" dirty="0" smtClean="0"/>
                        <a:t>st</a:t>
                      </a:r>
                      <a:r>
                        <a:rPr lang="en-US" sz="900" baseline="0" dirty="0" smtClean="0"/>
                        <a:t> 22</a:t>
                      </a:r>
                      <a:r>
                        <a:rPr lang="en-US" sz="900" baseline="30000" dirty="0" smtClean="0"/>
                        <a:t>nd</a:t>
                      </a:r>
                      <a:r>
                        <a:rPr lang="en-US" sz="900" baseline="0" dirty="0" smtClean="0"/>
                        <a:t> September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Andrew</a:t>
                      </a:r>
                      <a:r>
                        <a:rPr lang="en-US" sz="900" baseline="0" dirty="0" smtClean="0"/>
                        <a:t> Isherwood</a:t>
                      </a:r>
                      <a:endParaRPr lang="en-US" sz="900" dirty="0"/>
                    </a:p>
                  </a:txBody>
                  <a:tcPr/>
                </a:tc>
              </a:tr>
              <a:tr h="259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Runner V Bike with </a:t>
                      </a:r>
                      <a:r>
                        <a:rPr lang="en-US" sz="900" dirty="0" err="1" smtClean="0"/>
                        <a:t>Moorfoot</a:t>
                      </a:r>
                      <a:r>
                        <a:rPr lang="en-US" sz="900" baseline="0" dirty="0" smtClean="0"/>
                        <a:t> Runners (or relay race)</a:t>
                      </a:r>
                      <a:endParaRPr lang="en-US" sz="900" dirty="0" smtClean="0"/>
                    </a:p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5</a:t>
                      </a:r>
                      <a:r>
                        <a:rPr lang="en-US" sz="900" baseline="30000" dirty="0" smtClean="0"/>
                        <a:t>th</a:t>
                      </a:r>
                      <a:r>
                        <a:rPr lang="en-US" sz="900" baseline="0" dirty="0" smtClean="0"/>
                        <a:t> October TBC with </a:t>
                      </a:r>
                      <a:r>
                        <a:rPr lang="en-US" sz="900" baseline="0" dirty="0" err="1" smtClean="0"/>
                        <a:t>Moorfoots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Kenny Davidson</a:t>
                      </a:r>
                      <a:endParaRPr lang="en-US" sz="900" dirty="0"/>
                    </a:p>
                  </a:txBody>
                  <a:tcPr/>
                </a:tc>
              </a:tr>
              <a:tr h="178421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Hill Climb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End of October date TBC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Kevin Chalmers</a:t>
                      </a:r>
                      <a:endParaRPr lang="en-US" sz="900" dirty="0"/>
                    </a:p>
                  </a:txBody>
                  <a:tcPr/>
                </a:tc>
              </a:tr>
              <a:tr h="247557"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AGM 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/>
                        <a:t>November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/>
                        <a:t>Committee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852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318908"/>
              </p:ext>
            </p:extLst>
          </p:nvPr>
        </p:nvGraphicFramePr>
        <p:xfrm>
          <a:off x="545284" y="1325358"/>
          <a:ext cx="11351643" cy="4765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898">
                  <a:extLst>
                    <a:ext uri="{9D8B030D-6E8A-4147-A177-3AD203B41FA5}">
                      <a16:colId xmlns:a16="http://schemas.microsoft.com/office/drawing/2014/main" xmlns="" val="3790771069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682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240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618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Open interest bearing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Investigate putting some of club’s cash into interest bearing 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501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Instagram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account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There is a club Instagram account, we need Stuart to pass ownership to us. 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Follow up with Claire &amp; Caroline </a:t>
                      </a:r>
                      <a:endParaRPr lang="en-US" sz="120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Andrew, Claire , Caroline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Contents of club’s container to be 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rationalised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Container Inventory list to be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circulated. Andrew and Garth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will review contents in spring with a view to reducing stuff.</a:t>
                      </a:r>
                      <a:endParaRPr lang="en-GB" sz="12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John, Andrew , Garth</a:t>
                      </a:r>
                      <a:endParaRPr lang="en-GB" sz="12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7005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Instagram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/ Social Media / web site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All to review Elgin CC Web and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FaceBook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site and feed back.  </a:t>
                      </a:r>
                    </a:p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Caroline and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Claire agreed to take on social media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. Garth /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Claire / Caroline to meet up and discuss.</a:t>
                      </a:r>
                      <a:endParaRPr lang="en-GB" sz="12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Claire, Caroline,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Garth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2171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kit design discrepancy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Amy looking into existing Tempus concern on design.</a:t>
                      </a:r>
                      <a:endParaRPr lang="en-GB" sz="1200" dirty="0">
                        <a:solidFill>
                          <a:schemeClr val="tx1"/>
                        </a:solidFill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Amy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4847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Provisional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Review of calendar (attached) needed to ensure no clashes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Complete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3610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Bike and Blether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Contact Colin re his plans to resume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Ruth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3209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Zwift sessions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Zwift sessions to be resumed, needs to be advertised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Keith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5856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Turbos sessions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Investigate getting venue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5664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Disclaimer for “PCC rides”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Investigate how to minimise responsibility of club for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activities specifically gravel events. 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Check with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1321874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027265"/>
              </p:ext>
            </p:extLst>
          </p:nvPr>
        </p:nvGraphicFramePr>
        <p:xfrm>
          <a:off x="539826" y="1193156"/>
          <a:ext cx="11368118" cy="226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xmlns="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3564">
                <a:tc>
                  <a:txBody>
                    <a:bodyPr/>
                    <a:lstStyle/>
                    <a:p>
                      <a:r>
                        <a:rPr lang="en-US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Roadside repairs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Arrange session for members to learn and practice basic roadside repairs.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Ruth,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Garth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Need to manage both suppliers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Need to make sure that we have consistent design between suppliers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, changes to be discussed at committee.</a:t>
                      </a:r>
                    </a:p>
                    <a:p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Kevin to discuss at </a:t>
                      </a:r>
                      <a:r>
                        <a:rPr lang="en-GB" sz="1200" baseline="0" dirty="0" err="1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Saddledrunk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if they could do order windows.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Kevin and all at committee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owned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Advertise existing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0752157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Update web calendar with confirmed dates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202392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10-01-24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14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1928</TotalTime>
  <Words>780</Words>
  <Application>Microsoft Macintosh PowerPoint</Application>
  <PresentationFormat>Widescreen</PresentationFormat>
  <Paragraphs>169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93</cp:revision>
  <cp:lastPrinted>2024-01-14T17:08:59Z</cp:lastPrinted>
  <dcterms:created xsi:type="dcterms:W3CDTF">2022-12-22T14:12:43Z</dcterms:created>
  <dcterms:modified xsi:type="dcterms:W3CDTF">2024-01-14T17:11:07Z</dcterms:modified>
</cp:coreProperties>
</file>