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83"/>
    <p:restoredTop sz="96405"/>
  </p:normalViewPr>
  <p:slideViewPr>
    <p:cSldViewPr snapToGrid="0" snapToObjects="1">
      <p:cViewPr varScale="1">
        <p:scale>
          <a:sx n="114" d="100"/>
          <a:sy n="114" d="100"/>
        </p:scale>
        <p:origin x="11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24/01/2023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19/01/2023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19/01/2023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(John)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Proposals- (Garth)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Discussion - Name Change of committee to "Organising Group" or similar (see PowerPoint for action)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Shift from minutes to capturing actions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5/ Objective to discuss and agree - 2023 Events and Actions - Outcome - Agree event dates and owners for 2023, issue to club. (All)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6/ Review PowerPoint doc and agree action / owners for 2023. (All)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7/ AOB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3981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Present:</a:t>
            </a:r>
            <a:r>
              <a:rPr lang="en-GB" dirty="0">
                <a:ea typeface="Calibri" panose="020F0502020204030204" pitchFamily="34" charset="0"/>
                <a:cs typeface="Cambria-Bold"/>
              </a:rPr>
              <a:t> Garth Pearson (</a:t>
            </a:r>
            <a:r>
              <a:rPr lang="en-GB" sz="1800" dirty="0">
                <a:effectLst/>
                <a:ea typeface="Calibri" panose="020F0502020204030204" pitchFamily="34" charset="0"/>
                <a:cs typeface="Cambria-Bold"/>
              </a:rPr>
              <a:t>Chair), John Miroslaw, Andrew Isherwood, Keith Jardine, Amy Ferry, </a:t>
            </a:r>
            <a:r>
              <a:rPr lang="en-GB" dirty="0">
                <a:ea typeface="Calibri" panose="020F0502020204030204" pitchFamily="34" charset="0"/>
                <a:cs typeface="Cambria-Bold"/>
              </a:rPr>
              <a:t>Kevin Chalmers, Alan Gray, Stuart Laidlaw, Ruth Isherwood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Apologies: None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effectLst/>
                <a:ea typeface="Times New Roman" panose="02020603050405020304" pitchFamily="18" charset="0"/>
              </a:rPr>
              <a:t>Minutes of last meeting were agreed as a true record of the meeting.</a:t>
            </a:r>
            <a:br>
              <a:rPr lang="en-GB" dirty="0">
                <a:effectLst/>
                <a:ea typeface="Times New Roman" panose="02020603050405020304" pitchFamily="18" charset="0"/>
              </a:rPr>
            </a:br>
            <a:r>
              <a:rPr lang="en-GB" dirty="0">
                <a:effectLst/>
                <a:ea typeface="Times New Roman" panose="02020603050405020304" pitchFamily="18" charset="0"/>
              </a:rPr>
              <a:t>Matters arising: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 see PowerPoint for action </a:t>
            </a:r>
            <a:endParaRPr lang="en-GB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It was agreed </a:t>
            </a:r>
            <a:r>
              <a:rPr lang="en-GB" dirty="0">
                <a:ea typeface="Times New Roman" panose="02020603050405020304" pitchFamily="18" charset="0"/>
              </a:rPr>
              <a:t>for the “committee” to be known as the </a:t>
            </a:r>
            <a:r>
              <a:rPr lang="en-GB" sz="1800" dirty="0">
                <a:effectLst/>
                <a:ea typeface="Times New Roman" panose="02020603050405020304" pitchFamily="18" charset="0"/>
              </a:rPr>
              <a:t>"Organising Group" and that the notes of the meeting will be focused on capturing actions.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dirty="0">
                <a:ea typeface="Calibri" panose="020F0502020204030204" pitchFamily="34" charset="0"/>
              </a:rPr>
              <a:t>A provisional calendar of events was agreed and those with firm dates will be put in the Website calendar 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GB" sz="1800" dirty="0">
                <a:effectLst/>
                <a:ea typeface="Times New Roman" panose="02020603050405020304" pitchFamily="18" charset="0"/>
              </a:rPr>
              <a:t>The PowerPoint slides:- Weekly/Regular cycling events, Ride events, Social Events, General Actions and Other ideas to develop were discussed. </a:t>
            </a:r>
          </a:p>
          <a:p>
            <a:pPr marL="342900" indent="-342900">
              <a:buFont typeface="+mj-lt"/>
              <a:buAutoNum type="arabicPeriod"/>
            </a:pPr>
            <a:r>
              <a:rPr lang="en-GB" dirty="0">
                <a:ea typeface="Times New Roman" panose="02020603050405020304" pitchFamily="18" charset="0"/>
              </a:rPr>
              <a:t>AOB - None </a:t>
            </a:r>
            <a:endParaRPr lang="en-GB" sz="1800" dirty="0">
              <a:effectLst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226485"/>
              </p:ext>
            </p:extLst>
          </p:nvPr>
        </p:nvGraphicFramePr>
        <p:xfrm>
          <a:off x="486562" y="1216404"/>
          <a:ext cx="10764593" cy="5259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3182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46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to ride in a group? GCN video-Stuart</a:t>
                      </a:r>
                    </a:p>
                    <a:p>
                      <a:r>
                        <a:rPr lang="en-US" sz="1100" baseline="0" dirty="0"/>
                        <a:t>Andrew – publish handbook again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286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to ride in a group? GCN video-Stuart</a:t>
                      </a:r>
                    </a:p>
                    <a:p>
                      <a:r>
                        <a:rPr lang="en-US" sz="1100" baseline="0" dirty="0"/>
                        <a:t>Andrew – publish handbook again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548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to ride in a group? GCN video-Stuart</a:t>
                      </a:r>
                    </a:p>
                    <a:p>
                      <a:r>
                        <a:rPr lang="en-US" sz="1100" baseline="0" dirty="0"/>
                        <a:t>Andrew – publish handbook again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to </a:t>
                      </a:r>
                      <a:r>
                        <a:rPr lang="en-US" sz="1100" dirty="0" err="1"/>
                        <a:t>calandar</a:t>
                      </a:r>
                      <a:r>
                        <a:rPr lang="en-US" sz="1100" dirty="0"/>
                        <a:t> 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5269">
                <a:tc>
                  <a:txBody>
                    <a:bodyPr/>
                    <a:lstStyle/>
                    <a:p>
                      <a:r>
                        <a:rPr lang="en-US" sz="1100" dirty="0"/>
                        <a:t>Summer Chain 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Stuart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Publicity</a:t>
                      </a:r>
                    </a:p>
                    <a:p>
                      <a:r>
                        <a:rPr lang="en-US" sz="1100" dirty="0"/>
                        <a:t>How</a:t>
                      </a:r>
                      <a:r>
                        <a:rPr lang="en-US" sz="1100" baseline="0" dirty="0"/>
                        <a:t> to build engagement?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All in place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 to </a:t>
                      </a:r>
                      <a:r>
                        <a:rPr lang="en-US" sz="1100" dirty="0" err="1"/>
                        <a:t>calandar</a:t>
                      </a:r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896952"/>
              </p:ext>
            </p:extLst>
          </p:nvPr>
        </p:nvGraphicFramePr>
        <p:xfrm>
          <a:off x="411061" y="1232875"/>
          <a:ext cx="11288853" cy="5208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/ Scott F / Richard 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has raised with BC – working group up and running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Form working Group</a:t>
                      </a:r>
                    </a:p>
                    <a:p>
                      <a:r>
                        <a:rPr lang="en-US" sz="1200" dirty="0"/>
                        <a:t>Gravel route to be included this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Tweed-duro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  <a:r>
                        <a:rPr lang="en-US" sz="1200" baseline="30000" dirty="0"/>
                        <a:t>nd</a:t>
                      </a:r>
                      <a:r>
                        <a:rPr lang="en-US" sz="1200" baseline="0" dirty="0"/>
                        <a:t> April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Jo/Garth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taking on supported by Garth; Keith to talk to Murray re using Glentress Hotel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Gravel meet Dumfries</a:t>
                      </a:r>
                      <a:r>
                        <a:rPr lang="en-US" sz="1200" baseline="0" dirty="0"/>
                        <a:t> or </a:t>
                      </a:r>
                      <a:r>
                        <a:rPr lang="en-US" sz="1200" baseline="0" dirty="0" err="1"/>
                        <a:t>Kielder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Possibly late 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Gravel meet</a:t>
                      </a:r>
                      <a:r>
                        <a:rPr lang="en-US" sz="1200" baseline="0" dirty="0"/>
                        <a:t> Aviemore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10/11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organising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/>
                        <a:t>Road/Gravel/MTB 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or Oct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233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ladies ride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Intro</a:t>
                      </a:r>
                      <a:r>
                        <a:rPr lang="en-US" sz="1200" baseline="0" dirty="0"/>
                        <a:t> Ruth to Jenny Graham</a:t>
                      </a:r>
                    </a:p>
                    <a:p>
                      <a:r>
                        <a:rPr lang="en-US" sz="1200" baseline="0" dirty="0"/>
                        <a:t>Publicise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542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all ride</a:t>
                      </a:r>
                      <a:r>
                        <a:rPr lang="en-US" sz="1200" baseline="0" dirty="0"/>
                        <a:t> out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Intro</a:t>
                      </a:r>
                      <a:r>
                        <a:rPr lang="en-US" sz="1200" baseline="0" dirty="0"/>
                        <a:t> Ruth to Jenny Graham</a:t>
                      </a:r>
                    </a:p>
                    <a:p>
                      <a:r>
                        <a:rPr lang="en-US" sz="1200" baseline="0" dirty="0"/>
                        <a:t>Publicise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6094">
                <a:tc>
                  <a:txBody>
                    <a:bodyPr/>
                    <a:lstStyle/>
                    <a:p>
                      <a:r>
                        <a:rPr lang="en-US" sz="1200" dirty="0"/>
                        <a:t>Grand Fondo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confirm with Franco costs, routes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418340"/>
              </p:ext>
            </p:extLst>
          </p:nvPr>
        </p:nvGraphicFramePr>
        <p:xfrm>
          <a:off x="637563" y="1294383"/>
          <a:ext cx="10855353" cy="4247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05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62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200" dirty="0"/>
                        <a:t>Trial Club Quiz night</a:t>
                      </a:r>
                      <a:r>
                        <a:rPr lang="en-US" sz="1200" baseline="0" dirty="0"/>
                        <a:t> GT Hotel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Keith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Anyone know good quiz master? </a:t>
                      </a:r>
                    </a:p>
                    <a:p>
                      <a:r>
                        <a:rPr lang="en-US" sz="1200" dirty="0"/>
                        <a:t>Keith to check with Murray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200" dirty="0"/>
                        <a:t>Swap shop /</a:t>
                      </a:r>
                      <a:r>
                        <a:rPr lang="en-US" sz="1200" baseline="0" dirty="0"/>
                        <a:t> table sale of cycling kit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 or 25 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St Josephs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200" dirty="0"/>
                        <a:t>Larger social event summer similar</a:t>
                      </a:r>
                      <a:r>
                        <a:rPr lang="en-US" sz="1200" baseline="0" dirty="0"/>
                        <a:t> to 25th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Keith to check with Murray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918">
                <a:tc>
                  <a:txBody>
                    <a:bodyPr/>
                    <a:lstStyle/>
                    <a:p>
                      <a:r>
                        <a:rPr lang="en-US" sz="1200" dirty="0"/>
                        <a:t>Talks Mark Beaumont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23/3/23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Identify general help needed. Tempus clothing display?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PCC Slide show, stand in foyer, Feathers </a:t>
                      </a:r>
                      <a:r>
                        <a:rPr lang="en-US" sz="1200" dirty="0" err="1"/>
                        <a:t>etc</a:t>
                      </a:r>
                      <a:r>
                        <a:rPr lang="en-US" sz="1200" dirty="0"/>
                        <a:t>, flyer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r>
                        <a:rPr lang="en-US" sz="1200" dirty="0"/>
                        <a:t>Talk Jenny Graham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Identify general help needed. Tempus clothing display?</a:t>
                      </a:r>
                      <a:br>
                        <a:rPr lang="en-US" sz="1200" dirty="0"/>
                      </a:br>
                      <a:r>
                        <a:rPr lang="en-US" sz="1200" dirty="0"/>
                        <a:t>PCC Slide show, stand in foyer, Feathers etc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200" dirty="0"/>
                        <a:t>Talk</a:t>
                      </a:r>
                      <a:r>
                        <a:rPr lang="en-US" sz="1200" baseline="0" dirty="0"/>
                        <a:t> who next?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 / Amy / 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Maybe</a:t>
                      </a:r>
                      <a:r>
                        <a:rPr lang="en-US" sz="1200" baseline="0" dirty="0"/>
                        <a:t> Christina McKenzie Ruth?, Lucy Grant, Grant Ferguson, Cameron Mason, Corran?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95376">
                <a:tc>
                  <a:txBody>
                    <a:bodyPr/>
                    <a:lstStyle/>
                    <a:p>
                      <a:r>
                        <a:rPr lang="en-US" sz="1200" dirty="0"/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Discussion</a:t>
                      </a:r>
                      <a:r>
                        <a:rPr lang="en-US" sz="1200" baseline="0" dirty="0"/>
                        <a:t> needed if we would like this, might help ride leaders.</a:t>
                      </a:r>
                    </a:p>
                    <a:p>
                      <a:r>
                        <a:rPr lang="en-US" sz="1200" baseline="0" dirty="0"/>
                        <a:t>Agreement probably not.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64498"/>
              </p:ext>
            </p:extLst>
          </p:nvPr>
        </p:nvGraphicFramePr>
        <p:xfrm>
          <a:off x="545284" y="1325358"/>
          <a:ext cx="11351643" cy="5092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Change Name of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New name that is more inclusive</a:t>
                      </a:r>
                      <a:r>
                        <a:rPr lang="en-US" sz="1200" baseline="0" dirty="0"/>
                        <a:t> and less intimidating e.g.</a:t>
                      </a:r>
                    </a:p>
                    <a:p>
                      <a:r>
                        <a:rPr lang="en-US" sz="1200" baseline="0" dirty="0"/>
                        <a:t>PCC Organising Group?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– Agreement</a:t>
                      </a:r>
                      <a:r>
                        <a:rPr lang="en-US" sz="1200" baseline="0" dirty="0"/>
                        <a:t> to change to </a:t>
                      </a:r>
                      <a:r>
                        <a:rPr lang="en-US" sz="1200" baseline="0" dirty="0" err="1"/>
                        <a:t>Organising</a:t>
                      </a:r>
                      <a:r>
                        <a:rPr lang="en-US" sz="1200" baseline="0" dirty="0"/>
                        <a:t> Team, refer to this in all </a:t>
                      </a:r>
                      <a:r>
                        <a:rPr lang="en-US" sz="1200" baseline="0" dirty="0" err="1"/>
                        <a:t>comms</a:t>
                      </a:r>
                      <a:r>
                        <a:rPr lang="en-US" sz="1200" baseline="0" dirty="0"/>
                        <a:t>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Feedback</a:t>
                      </a:r>
                      <a:r>
                        <a:rPr lang="en-US" sz="1200" baseline="0" dirty="0"/>
                        <a:t> from members suggesting diary of events for the year issued in January would be helpful; include insurance and be a member comments.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Calendar</a:t>
                      </a:r>
                      <a:r>
                        <a:rPr lang="en-US" sz="1200" baseline="0" dirty="0"/>
                        <a:t> agreed to be published asap by 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events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Follow</a:t>
                      </a:r>
                      <a:r>
                        <a:rPr lang="en-US" sz="1200" baseline="0" dirty="0"/>
                        <a:t> up January with Rod – Happy to help £2500 offered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393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Short Course</a:t>
                      </a:r>
                      <a:r>
                        <a:rPr lang="en-US" sz="1200" baseline="0" dirty="0"/>
                        <a:t> mini DH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Approached</a:t>
                      </a:r>
                      <a:r>
                        <a:rPr lang="en-US" sz="1200" baseline="0" dirty="0"/>
                        <a:t> by KICC and Crank to run event with them in summer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Scott W following 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There is a club Instagram account, don</a:t>
                      </a:r>
                      <a:r>
                        <a:rPr lang="ur-PK" sz="1200" dirty="0"/>
                        <a:t>’</a:t>
                      </a:r>
                      <a:r>
                        <a:rPr lang="en-US" sz="1200" dirty="0"/>
                        <a:t>t</a:t>
                      </a:r>
                      <a:r>
                        <a:rPr lang="en-US" sz="1200" baseline="0" dirty="0"/>
                        <a:t> know who moderator is. </a:t>
                      </a:r>
                    </a:p>
                    <a:p>
                      <a:r>
                        <a:rPr lang="en-US" sz="1200" baseline="0" dirty="0"/>
                        <a:t>Web site has out of date content.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Stuart </a:t>
                      </a:r>
                    </a:p>
                    <a:p>
                      <a:r>
                        <a:rPr lang="en-US" sz="1200" dirty="0"/>
                        <a:t>1/to check if Lucy Grant owns Instagram </a:t>
                      </a:r>
                      <a:r>
                        <a:rPr lang="en-US" sz="1200" baseline="0" dirty="0"/>
                        <a:t> account. Open new account if not.</a:t>
                      </a:r>
                    </a:p>
                    <a:p>
                      <a:r>
                        <a:rPr lang="en-US" sz="1200" baseline="0" dirty="0"/>
                        <a:t>2/ Speak to Jenny Badger on web site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Peeblesshire Paths Group? </a:t>
                      </a:r>
                      <a:r>
                        <a:rPr lang="en-US" sz="1200" baseline="0" dirty="0"/>
                        <a:t> Mountain Rescue, other? Should we sponsor the path? Decision needed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Proposals for charities from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ll please.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Scott W has introduced</a:t>
                      </a:r>
                      <a:r>
                        <a:rPr lang="en-US" sz="1200" baseline="0" dirty="0"/>
                        <a:t> Garth via email to Paul Davis 2023 World Champs Competition Manager regarding PCC presence in Event Village, we have been added to the waiting list. Confusion remains a theme.</a:t>
                      </a:r>
                    </a:p>
                    <a:p>
                      <a:r>
                        <a:rPr lang="en-US" sz="1200" baseline="0" dirty="0"/>
                        <a:t>Garth needs to pick up with Kathy Gilchrist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PCC</a:t>
                      </a:r>
                      <a:r>
                        <a:rPr lang="en-US" sz="1200" baseline="0" dirty="0"/>
                        <a:t> rep needed to liaise with Paul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Identify kids for XC sponsorship, discuss with parents,</a:t>
                      </a:r>
                      <a:r>
                        <a:rPr lang="en-US" sz="1200" baseline="0" dirty="0"/>
                        <a:t> sponsor first races in SXC series and support with mentor at races. Feargus Pearson has volunteered as mentor, need 2 more.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Scott / Garth. Formally identify</a:t>
                      </a:r>
                      <a:r>
                        <a:rPr lang="en-US" sz="1200" baseline="0" dirty="0"/>
                        <a:t> kids, discuss and put into place. Test outcome if it has longevity, next step possible Race Team Stu?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313623"/>
              </p:ext>
            </p:extLst>
          </p:nvPr>
        </p:nvGraphicFramePr>
        <p:xfrm>
          <a:off x="539826" y="1193156"/>
          <a:ext cx="11368118" cy="505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Nick Tanner and Feargus Pearson</a:t>
                      </a:r>
                      <a:r>
                        <a:rPr lang="en-US" sz="1200" baseline="0" dirty="0"/>
                        <a:t> have agreed to trial some bike maintenance sessions. E.g. fixing broken chain etc.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Agree</a:t>
                      </a:r>
                      <a:r>
                        <a:rPr lang="en-US" sz="1200" baseline="0" dirty="0"/>
                        <a:t> dates with Nick and publicise. Garth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all,</a:t>
                      </a:r>
                      <a:r>
                        <a:rPr lang="en-US" sz="1200" baseline="0" dirty="0"/>
                        <a:t> suggestions, nominations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media,</a:t>
                      </a:r>
                      <a:r>
                        <a:rPr lang="en-US" sz="1200" baseline="0" dirty="0"/>
                        <a:t> develop club presence by </a:t>
                      </a:r>
                      <a:r>
                        <a:rPr lang="en-US" sz="1200" baseline="0" dirty="0" err="1"/>
                        <a:t>publicising</a:t>
                      </a:r>
                      <a:r>
                        <a:rPr lang="en-US" sz="1200" baseline="0" dirty="0"/>
                        <a:t> events, </a:t>
                      </a:r>
                      <a:r>
                        <a:rPr lang="en-US" sz="1200" baseline="0" dirty="0" err="1"/>
                        <a:t>Insta</a:t>
                      </a:r>
                      <a:r>
                        <a:rPr lang="en-US" sz="1200" baseline="0" dirty="0"/>
                        <a:t>, FB &amp; Web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and some others trialing test kit.</a:t>
                      </a:r>
                      <a:r>
                        <a:rPr lang="en-US" sz="1200" baseline="0" dirty="0"/>
                        <a:t> Kit looks okay so far, need to get a woman’s </a:t>
                      </a:r>
                      <a:r>
                        <a:rPr lang="en-US" sz="1200" baseline="0"/>
                        <a:t>and other sample</a:t>
                      </a:r>
                      <a:r>
                        <a:rPr lang="en-US" sz="1200" baseline="0" dirty="0"/>
                        <a:t>. 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Pool of people who can dip in and out</a:t>
                      </a:r>
                      <a:r>
                        <a:rPr lang="en-US" sz="1200" baseline="0" dirty="0"/>
                        <a:t> to run events e.g. quiz night in </a:t>
                      </a:r>
                      <a:r>
                        <a:rPr lang="en-US" sz="1200" dirty="0"/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could each member of group</a:t>
                      </a:r>
                      <a:r>
                        <a:rPr lang="en-US" sz="1200" baseline="0" dirty="0"/>
                        <a:t> try and get one volunteer?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Rewards programme - Discount</a:t>
                      </a:r>
                      <a:r>
                        <a:rPr lang="en-US" sz="1200" baseline="0" dirty="0"/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Agreed</a:t>
                      </a:r>
                      <a:r>
                        <a:rPr lang="en-US" sz="1200" baseline="0" dirty="0"/>
                        <a:t> to do – Garth has signed club up.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Pip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Follow up Jan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agreed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Alpine need club ID – Andrew suggests use email confirmation  membership paid.  Need to advertise to members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42384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383020"/>
              </p:ext>
            </p:extLst>
          </p:nvPr>
        </p:nvGraphicFramePr>
        <p:xfrm>
          <a:off x="539826" y="1193156"/>
          <a:ext cx="11368118" cy="40822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</a:t>
                      </a:r>
                      <a:r>
                        <a:rPr lang="en-US" sz="1200" baseline="0" dirty="0" err="1"/>
                        <a:t>Glentress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Keith to discuss with Murray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</a:t>
                      </a:r>
                      <a:r>
                        <a:rPr lang="en-US" sz="1200" baseline="0" dirty="0"/>
                        <a:t> discount at Omni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  <a:r>
                        <a:rPr lang="en-US" sz="1200" baseline="0" dirty="0"/>
                        <a:t> picking up with Sean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Roll of </a:t>
                      </a:r>
                      <a:r>
                        <a:rPr lang="en-US" sz="1200" dirty="0" err="1"/>
                        <a:t>Honour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Whiskey for Chris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Ex</a:t>
                      </a:r>
                      <a:r>
                        <a:rPr lang="en-US" sz="1200" baseline="0" dirty="0"/>
                        <a:t> chair gift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Treasurer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/ Garth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First Aid Courses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Open to members leading / </a:t>
                      </a:r>
                      <a:r>
                        <a:rPr lang="en-US" sz="1200" dirty="0" err="1"/>
                        <a:t>organising</a:t>
                      </a:r>
                      <a:r>
                        <a:rPr lang="en-US" sz="1200" dirty="0"/>
                        <a:t> rides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Insurance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approach further</a:t>
                      </a:r>
                      <a:r>
                        <a:rPr lang="en-US" sz="1200" baseline="0" dirty="0"/>
                        <a:t> for next year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Add Scott W to </a:t>
                      </a:r>
                      <a:r>
                        <a:rPr lang="en-US" sz="1200" dirty="0" err="1"/>
                        <a:t>organising</a:t>
                      </a:r>
                      <a:r>
                        <a:rPr lang="en-US" sz="1200" baseline="0" dirty="0"/>
                        <a:t> group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discussions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West Lothian</a:t>
                      </a:r>
                      <a:r>
                        <a:rPr lang="en-US" sz="1200" baseline="0" dirty="0"/>
                        <a:t> Cycle Track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Connect with West Lothian Clarion so we get involved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John / Al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42384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301375"/>
              </p:ext>
            </p:extLst>
          </p:nvPr>
        </p:nvGraphicFramePr>
        <p:xfrm>
          <a:off x="539826" y="1193156"/>
          <a:ext cx="11368117" cy="5278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West Lothian Cycle Track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let us know of opening date and check if we can attend.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Runner v bike with </a:t>
                      </a:r>
                      <a:r>
                        <a:rPr lang="en-US" sz="1200" dirty="0" err="1"/>
                        <a:t>Moorfoots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19/1/23 PCC Organising group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1645</Words>
  <Application>Microsoft Office PowerPoint</Application>
  <PresentationFormat>Widescreen</PresentationFormat>
  <Paragraphs>354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32</cp:revision>
  <cp:lastPrinted>2022-12-22T16:57:12Z</cp:lastPrinted>
  <dcterms:created xsi:type="dcterms:W3CDTF">2022-12-22T14:12:43Z</dcterms:created>
  <dcterms:modified xsi:type="dcterms:W3CDTF">2023-01-24T18:02:16Z</dcterms:modified>
</cp:coreProperties>
</file>